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8" r:id="rId2"/>
    <p:sldId id="257" r:id="rId3"/>
    <p:sldId id="260" r:id="rId4"/>
    <p:sldId id="284" r:id="rId5"/>
    <p:sldId id="285" r:id="rId6"/>
    <p:sldId id="289" r:id="rId7"/>
    <p:sldId id="288" r:id="rId8"/>
    <p:sldId id="290" r:id="rId9"/>
    <p:sldId id="313" r:id="rId10"/>
    <p:sldId id="291" r:id="rId11"/>
    <p:sldId id="292" r:id="rId12"/>
    <p:sldId id="304" r:id="rId13"/>
    <p:sldId id="305" r:id="rId14"/>
    <p:sldId id="306" r:id="rId15"/>
    <p:sldId id="294" r:id="rId16"/>
    <p:sldId id="295" r:id="rId17"/>
    <p:sldId id="314" r:id="rId18"/>
    <p:sldId id="316" r:id="rId19"/>
    <p:sldId id="317" r:id="rId20"/>
    <p:sldId id="281" r:id="rId21"/>
    <p:sldId id="318" r:id="rId22"/>
    <p:sldId id="319" r:id="rId23"/>
    <p:sldId id="282" r:id="rId24"/>
    <p:sldId id="321" r:id="rId25"/>
    <p:sldId id="298" r:id="rId26"/>
    <p:sldId id="322" r:id="rId27"/>
    <p:sldId id="320" r:id="rId28"/>
    <p:sldId id="303" r:id="rId29"/>
    <p:sldId id="301" r:id="rId30"/>
    <p:sldId id="302" r:id="rId31"/>
    <p:sldId id="311" r:id="rId32"/>
    <p:sldId id="293" r:id="rId33"/>
    <p:sldId id="278" r:id="rId34"/>
    <p:sldId id="283" r:id="rId35"/>
    <p:sldId id="279" r:id="rId36"/>
    <p:sldId id="323" r:id="rId37"/>
    <p:sldId id="312" r:id="rId38"/>
    <p:sldId id="325" r:id="rId39"/>
    <p:sldId id="280" r:id="rId40"/>
    <p:sldId id="310" r:id="rId41"/>
    <p:sldId id="324" r:id="rId42"/>
    <p:sldId id="261" r:id="rId43"/>
    <p:sldId id="262" r:id="rId44"/>
    <p:sldId id="263" r:id="rId45"/>
    <p:sldId id="264" r:id="rId46"/>
    <p:sldId id="265" r:id="rId47"/>
    <p:sldId id="266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0608BA-1ACE-6743-B8F4-00283418F1B2}" type="doc">
      <dgm:prSet loTypeId="urn:microsoft.com/office/officeart/2005/8/layout/venn3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A7C715-4DB8-4D41-8914-E320910A7B35}">
      <dgm:prSet phldrT="[Text]" custT="1"/>
      <dgm:spPr/>
      <dgm:t>
        <a:bodyPr/>
        <a:lstStyle/>
        <a:p>
          <a:r>
            <a:rPr lang="en-US" sz="2200" b="1" dirty="0"/>
            <a:t>PLANNING/PRIORITIZATION</a:t>
          </a:r>
        </a:p>
        <a:p>
          <a:r>
            <a:rPr lang="en-US" sz="2200" dirty="0"/>
            <a:t>Ability to create a roadmap to reach a goal. Making decisions on what is important </a:t>
          </a:r>
        </a:p>
      </dgm:t>
    </dgm:pt>
    <dgm:pt modelId="{0B70F43C-4DE0-BD47-BCA4-B41C554A3D86}" type="parTrans" cxnId="{085F6538-8285-0447-9B24-F8DD451DE750}">
      <dgm:prSet/>
      <dgm:spPr/>
      <dgm:t>
        <a:bodyPr/>
        <a:lstStyle/>
        <a:p>
          <a:endParaRPr lang="en-US"/>
        </a:p>
      </dgm:t>
    </dgm:pt>
    <dgm:pt modelId="{0C22F92E-7ABC-5C4C-8F10-D61E8F20E138}" type="sibTrans" cxnId="{085F6538-8285-0447-9B24-F8DD451DE750}">
      <dgm:prSet/>
      <dgm:spPr/>
      <dgm:t>
        <a:bodyPr/>
        <a:lstStyle/>
        <a:p>
          <a:endParaRPr lang="en-US"/>
        </a:p>
      </dgm:t>
    </dgm:pt>
    <dgm:pt modelId="{9DF114E8-379D-F244-8E61-9DF1B59F9575}">
      <dgm:prSet phldrT="[Text]" custT="1"/>
      <dgm:spPr/>
      <dgm:t>
        <a:bodyPr/>
        <a:lstStyle/>
        <a:p>
          <a:r>
            <a:rPr lang="en-US" sz="2200" b="1" dirty="0"/>
            <a:t>ORGANIZATION</a:t>
          </a:r>
        </a:p>
        <a:p>
          <a:r>
            <a:rPr lang="en-US" sz="2200" dirty="0"/>
            <a:t>Ability to create and maintain systems to keep track of information and materials. </a:t>
          </a:r>
        </a:p>
      </dgm:t>
    </dgm:pt>
    <dgm:pt modelId="{D5F363A4-D7F5-5640-8998-33739A700772}" type="parTrans" cxnId="{E9846DA3-CA45-EE4E-A4DC-5A4DEA328F5C}">
      <dgm:prSet/>
      <dgm:spPr/>
      <dgm:t>
        <a:bodyPr/>
        <a:lstStyle/>
        <a:p>
          <a:endParaRPr lang="en-US"/>
        </a:p>
      </dgm:t>
    </dgm:pt>
    <dgm:pt modelId="{1156882B-B694-A94B-A071-F12816B60112}" type="sibTrans" cxnId="{E9846DA3-CA45-EE4E-A4DC-5A4DEA328F5C}">
      <dgm:prSet/>
      <dgm:spPr/>
      <dgm:t>
        <a:bodyPr/>
        <a:lstStyle/>
        <a:p>
          <a:endParaRPr lang="en-US"/>
        </a:p>
      </dgm:t>
    </dgm:pt>
    <dgm:pt modelId="{2069686D-7F37-444D-81B1-1E1728F8AB43}">
      <dgm:prSet phldrT="[Text]"/>
      <dgm:spPr/>
      <dgm:t>
        <a:bodyPr/>
        <a:lstStyle/>
        <a:p>
          <a:r>
            <a:rPr lang="en-US" b="1" dirty="0"/>
            <a:t>WORKING MEMORY</a:t>
          </a:r>
        </a:p>
        <a:p>
          <a:r>
            <a:rPr lang="en-US" dirty="0"/>
            <a:t>Ability to hold information in memory while performing complex tasks. Draw on past to apply to present. </a:t>
          </a:r>
        </a:p>
      </dgm:t>
    </dgm:pt>
    <dgm:pt modelId="{9983E48E-1B8A-7B43-AF4D-5F72BA88AB58}" type="parTrans" cxnId="{ADEC2763-0FE9-5943-9831-6DF2A7B6B9D3}">
      <dgm:prSet/>
      <dgm:spPr/>
      <dgm:t>
        <a:bodyPr/>
        <a:lstStyle/>
        <a:p>
          <a:endParaRPr lang="en-US"/>
        </a:p>
      </dgm:t>
    </dgm:pt>
    <dgm:pt modelId="{7292487E-DA92-5545-9F94-3222D8D16AFF}" type="sibTrans" cxnId="{ADEC2763-0FE9-5943-9831-6DF2A7B6B9D3}">
      <dgm:prSet/>
      <dgm:spPr/>
      <dgm:t>
        <a:bodyPr/>
        <a:lstStyle/>
        <a:p>
          <a:endParaRPr lang="en-US"/>
        </a:p>
      </dgm:t>
    </dgm:pt>
    <dgm:pt modelId="{58A9A1ED-C299-1D48-B0EE-04C33312B4A8}" type="pres">
      <dgm:prSet presAssocID="{470608BA-1ACE-6743-B8F4-00283418F1B2}" presName="Name0" presStyleCnt="0">
        <dgm:presLayoutVars>
          <dgm:dir/>
          <dgm:resizeHandles val="exact"/>
        </dgm:presLayoutVars>
      </dgm:prSet>
      <dgm:spPr/>
    </dgm:pt>
    <dgm:pt modelId="{7C6DB3B0-5845-394C-858D-50F063521345}" type="pres">
      <dgm:prSet presAssocID="{59A7C715-4DB8-4D41-8914-E320910A7B35}" presName="Name5" presStyleLbl="vennNode1" presStyleIdx="0" presStyleCnt="3" custScaleY="131813" custLinFactNeighborX="-355" custLinFactNeighborY="479">
        <dgm:presLayoutVars>
          <dgm:bulletEnabled val="1"/>
        </dgm:presLayoutVars>
      </dgm:prSet>
      <dgm:spPr/>
    </dgm:pt>
    <dgm:pt modelId="{4DA9D9C0-6ED8-6245-99D7-3A6831360D64}" type="pres">
      <dgm:prSet presAssocID="{0C22F92E-7ABC-5C4C-8F10-D61E8F20E138}" presName="space" presStyleCnt="0"/>
      <dgm:spPr/>
    </dgm:pt>
    <dgm:pt modelId="{BF8510BC-5BB7-6148-97C8-17D22AF1A0BC}" type="pres">
      <dgm:prSet presAssocID="{9DF114E8-379D-F244-8E61-9DF1B59F9575}" presName="Name5" presStyleLbl="vennNode1" presStyleIdx="1" presStyleCnt="3" custScaleX="103097" custScaleY="137303">
        <dgm:presLayoutVars>
          <dgm:bulletEnabled val="1"/>
        </dgm:presLayoutVars>
      </dgm:prSet>
      <dgm:spPr/>
    </dgm:pt>
    <dgm:pt modelId="{A945B0CC-4800-D445-BF54-F2DC0FC71610}" type="pres">
      <dgm:prSet presAssocID="{1156882B-B694-A94B-A071-F12816B60112}" presName="space" presStyleCnt="0"/>
      <dgm:spPr/>
    </dgm:pt>
    <dgm:pt modelId="{33C5CE93-7147-1149-9054-EFA5FA03B960}" type="pres">
      <dgm:prSet presAssocID="{2069686D-7F37-444D-81B1-1E1728F8AB43}" presName="Name5" presStyleLbl="vennNode1" presStyleIdx="2" presStyleCnt="3" custScaleY="138205" custLinFactNeighborY="-447">
        <dgm:presLayoutVars>
          <dgm:bulletEnabled val="1"/>
        </dgm:presLayoutVars>
      </dgm:prSet>
      <dgm:spPr/>
    </dgm:pt>
  </dgm:ptLst>
  <dgm:cxnLst>
    <dgm:cxn modelId="{5C48632A-034B-DE4E-A9DA-D3C29DFD57E2}" type="presOf" srcId="{470608BA-1ACE-6743-B8F4-00283418F1B2}" destId="{58A9A1ED-C299-1D48-B0EE-04C33312B4A8}" srcOrd="0" destOrd="0" presId="urn:microsoft.com/office/officeart/2005/8/layout/venn3"/>
    <dgm:cxn modelId="{085F6538-8285-0447-9B24-F8DD451DE750}" srcId="{470608BA-1ACE-6743-B8F4-00283418F1B2}" destId="{59A7C715-4DB8-4D41-8914-E320910A7B35}" srcOrd="0" destOrd="0" parTransId="{0B70F43C-4DE0-BD47-BCA4-B41C554A3D86}" sibTransId="{0C22F92E-7ABC-5C4C-8F10-D61E8F20E138}"/>
    <dgm:cxn modelId="{3237683A-B666-714C-B69C-42662AB4B901}" type="presOf" srcId="{2069686D-7F37-444D-81B1-1E1728F8AB43}" destId="{33C5CE93-7147-1149-9054-EFA5FA03B960}" srcOrd="0" destOrd="0" presId="urn:microsoft.com/office/officeart/2005/8/layout/venn3"/>
    <dgm:cxn modelId="{ADEC2763-0FE9-5943-9831-6DF2A7B6B9D3}" srcId="{470608BA-1ACE-6743-B8F4-00283418F1B2}" destId="{2069686D-7F37-444D-81B1-1E1728F8AB43}" srcOrd="2" destOrd="0" parTransId="{9983E48E-1B8A-7B43-AF4D-5F72BA88AB58}" sibTransId="{7292487E-DA92-5545-9F94-3222D8D16AFF}"/>
    <dgm:cxn modelId="{C0ECF39F-A36A-DB4A-BE22-8D20B97E0CCA}" type="presOf" srcId="{9DF114E8-379D-F244-8E61-9DF1B59F9575}" destId="{BF8510BC-5BB7-6148-97C8-17D22AF1A0BC}" srcOrd="0" destOrd="0" presId="urn:microsoft.com/office/officeart/2005/8/layout/venn3"/>
    <dgm:cxn modelId="{E9846DA3-CA45-EE4E-A4DC-5A4DEA328F5C}" srcId="{470608BA-1ACE-6743-B8F4-00283418F1B2}" destId="{9DF114E8-379D-F244-8E61-9DF1B59F9575}" srcOrd="1" destOrd="0" parTransId="{D5F363A4-D7F5-5640-8998-33739A700772}" sibTransId="{1156882B-B694-A94B-A071-F12816B60112}"/>
    <dgm:cxn modelId="{0BB381B0-D801-5A4A-9C32-5B66F1EED54A}" type="presOf" srcId="{59A7C715-4DB8-4D41-8914-E320910A7B35}" destId="{7C6DB3B0-5845-394C-858D-50F063521345}" srcOrd="0" destOrd="0" presId="urn:microsoft.com/office/officeart/2005/8/layout/venn3"/>
    <dgm:cxn modelId="{79BA2D47-CE6B-D944-B554-0ECAF78172C5}" type="presParOf" srcId="{58A9A1ED-C299-1D48-B0EE-04C33312B4A8}" destId="{7C6DB3B0-5845-394C-858D-50F063521345}" srcOrd="0" destOrd="0" presId="urn:microsoft.com/office/officeart/2005/8/layout/venn3"/>
    <dgm:cxn modelId="{571669D1-05AB-EF4E-A70B-4A87D7B77798}" type="presParOf" srcId="{58A9A1ED-C299-1D48-B0EE-04C33312B4A8}" destId="{4DA9D9C0-6ED8-6245-99D7-3A6831360D64}" srcOrd="1" destOrd="0" presId="urn:microsoft.com/office/officeart/2005/8/layout/venn3"/>
    <dgm:cxn modelId="{D97DE388-A809-6A44-A2E6-28295C5B7CCA}" type="presParOf" srcId="{58A9A1ED-C299-1D48-B0EE-04C33312B4A8}" destId="{BF8510BC-5BB7-6148-97C8-17D22AF1A0BC}" srcOrd="2" destOrd="0" presId="urn:microsoft.com/office/officeart/2005/8/layout/venn3"/>
    <dgm:cxn modelId="{DABD89E6-EA53-E644-A7D7-D079FB9DD7E9}" type="presParOf" srcId="{58A9A1ED-C299-1D48-B0EE-04C33312B4A8}" destId="{A945B0CC-4800-D445-BF54-F2DC0FC71610}" srcOrd="3" destOrd="0" presId="urn:microsoft.com/office/officeart/2005/8/layout/venn3"/>
    <dgm:cxn modelId="{465147DA-7891-3541-B880-4F120A9D1FBF}" type="presParOf" srcId="{58A9A1ED-C299-1D48-B0EE-04C33312B4A8}" destId="{33C5CE93-7147-1149-9054-EFA5FA03B960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0608BA-1ACE-6743-B8F4-00283418F1B2}" type="doc">
      <dgm:prSet loTypeId="urn:microsoft.com/office/officeart/2005/8/layout/venn3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A7C715-4DB8-4D41-8914-E320910A7B35}">
      <dgm:prSet phldrT="[Text]"/>
      <dgm:spPr/>
      <dgm:t>
        <a:bodyPr/>
        <a:lstStyle/>
        <a:p>
          <a:r>
            <a:rPr lang="en-US" b="1" dirty="0"/>
            <a:t>RESPONSE INHIBITION</a:t>
          </a:r>
        </a:p>
        <a:p>
          <a:r>
            <a:rPr lang="en-US" dirty="0"/>
            <a:t>Capacity to think before acting. Evaluate before take action. </a:t>
          </a:r>
        </a:p>
      </dgm:t>
    </dgm:pt>
    <dgm:pt modelId="{0B70F43C-4DE0-BD47-BCA4-B41C554A3D86}" type="parTrans" cxnId="{085F6538-8285-0447-9B24-F8DD451DE750}">
      <dgm:prSet/>
      <dgm:spPr/>
      <dgm:t>
        <a:bodyPr/>
        <a:lstStyle/>
        <a:p>
          <a:endParaRPr lang="en-US"/>
        </a:p>
      </dgm:t>
    </dgm:pt>
    <dgm:pt modelId="{0C22F92E-7ABC-5C4C-8F10-D61E8F20E138}" type="sibTrans" cxnId="{085F6538-8285-0447-9B24-F8DD451DE750}">
      <dgm:prSet/>
      <dgm:spPr/>
      <dgm:t>
        <a:bodyPr/>
        <a:lstStyle/>
        <a:p>
          <a:endParaRPr lang="en-US"/>
        </a:p>
      </dgm:t>
    </dgm:pt>
    <dgm:pt modelId="{0C37F62D-7F73-BB4E-82A6-018F1836A0BD}">
      <dgm:prSet phldrT="[Text]"/>
      <dgm:spPr/>
      <dgm:t>
        <a:bodyPr/>
        <a:lstStyle/>
        <a:p>
          <a:r>
            <a:rPr lang="en-US" b="1" dirty="0"/>
            <a:t>EMOTIONAL CONTROL</a:t>
          </a:r>
        </a:p>
        <a:p>
          <a:r>
            <a:rPr lang="en-US" dirty="0"/>
            <a:t>Ability to manage emotions to achieve goals and direct behavior. </a:t>
          </a:r>
        </a:p>
      </dgm:t>
    </dgm:pt>
    <dgm:pt modelId="{B83980AB-8A04-5840-9C1B-B8CAE522C0A1}" type="parTrans" cxnId="{66B01673-1EBE-0240-BD45-46C5E35A7A48}">
      <dgm:prSet/>
      <dgm:spPr/>
      <dgm:t>
        <a:bodyPr/>
        <a:lstStyle/>
        <a:p>
          <a:endParaRPr lang="en-US"/>
        </a:p>
      </dgm:t>
    </dgm:pt>
    <dgm:pt modelId="{A9B1EDD7-7C02-CA45-9D84-4298E6EE239E}" type="sibTrans" cxnId="{66B01673-1EBE-0240-BD45-46C5E35A7A48}">
      <dgm:prSet/>
      <dgm:spPr/>
      <dgm:t>
        <a:bodyPr/>
        <a:lstStyle/>
        <a:p>
          <a:endParaRPr lang="en-US"/>
        </a:p>
      </dgm:t>
    </dgm:pt>
    <dgm:pt modelId="{F258C321-B435-594F-AD86-8433CE81EF80}">
      <dgm:prSet phldrT="[Text]"/>
      <dgm:spPr/>
      <dgm:t>
        <a:bodyPr/>
        <a:lstStyle/>
        <a:p>
          <a:r>
            <a:rPr lang="en-US" b="1" dirty="0"/>
            <a:t>COGNITIVE FLEXIBILITY</a:t>
          </a:r>
        </a:p>
        <a:p>
          <a:r>
            <a:rPr lang="en-US" dirty="0"/>
            <a:t>Ability to revise plans in the face of obstacles, new information, or mistakes. </a:t>
          </a:r>
        </a:p>
      </dgm:t>
    </dgm:pt>
    <dgm:pt modelId="{31432A48-EA63-034B-A589-F0F0E7935560}" type="parTrans" cxnId="{CFEF2023-9E60-7948-91A2-2EE951622985}">
      <dgm:prSet/>
      <dgm:spPr/>
      <dgm:t>
        <a:bodyPr/>
        <a:lstStyle/>
        <a:p>
          <a:endParaRPr lang="en-US"/>
        </a:p>
      </dgm:t>
    </dgm:pt>
    <dgm:pt modelId="{D495288F-AFB4-6642-95DE-90454C91958D}" type="sibTrans" cxnId="{CFEF2023-9E60-7948-91A2-2EE951622985}">
      <dgm:prSet/>
      <dgm:spPr/>
      <dgm:t>
        <a:bodyPr/>
        <a:lstStyle/>
        <a:p>
          <a:endParaRPr lang="en-US"/>
        </a:p>
      </dgm:t>
    </dgm:pt>
    <dgm:pt modelId="{3D22E9D6-19DB-6942-AD1F-3350B8C1AC90}" type="pres">
      <dgm:prSet presAssocID="{470608BA-1ACE-6743-B8F4-00283418F1B2}" presName="Name0" presStyleCnt="0">
        <dgm:presLayoutVars>
          <dgm:dir/>
          <dgm:resizeHandles val="exact"/>
        </dgm:presLayoutVars>
      </dgm:prSet>
      <dgm:spPr/>
    </dgm:pt>
    <dgm:pt modelId="{64BF512D-150A-A742-9BA6-EB76F52A9574}" type="pres">
      <dgm:prSet presAssocID="{59A7C715-4DB8-4D41-8914-E320910A7B35}" presName="Name5" presStyleLbl="vennNode1" presStyleIdx="0" presStyleCnt="3" custScaleY="139918">
        <dgm:presLayoutVars>
          <dgm:bulletEnabled val="1"/>
        </dgm:presLayoutVars>
      </dgm:prSet>
      <dgm:spPr/>
    </dgm:pt>
    <dgm:pt modelId="{5E69AF10-CDBB-0341-A6A6-4D0EE22BB05B}" type="pres">
      <dgm:prSet presAssocID="{0C22F92E-7ABC-5C4C-8F10-D61E8F20E138}" presName="space" presStyleCnt="0"/>
      <dgm:spPr/>
    </dgm:pt>
    <dgm:pt modelId="{3F5498B8-89C6-8A40-AFC5-F6950CA64FA0}" type="pres">
      <dgm:prSet presAssocID="{0C37F62D-7F73-BB4E-82A6-018F1836A0BD}" presName="Name5" presStyleLbl="vennNode1" presStyleIdx="1" presStyleCnt="3" custScaleY="141808">
        <dgm:presLayoutVars>
          <dgm:bulletEnabled val="1"/>
        </dgm:presLayoutVars>
      </dgm:prSet>
      <dgm:spPr/>
    </dgm:pt>
    <dgm:pt modelId="{89BB0F0B-400A-5346-A661-AE01158C0638}" type="pres">
      <dgm:prSet presAssocID="{A9B1EDD7-7C02-CA45-9D84-4298E6EE239E}" presName="space" presStyleCnt="0"/>
      <dgm:spPr/>
    </dgm:pt>
    <dgm:pt modelId="{2378DDD4-1ADC-4F42-BB47-742707430223}" type="pres">
      <dgm:prSet presAssocID="{F258C321-B435-594F-AD86-8433CE81EF80}" presName="Name5" presStyleLbl="vennNode1" presStyleIdx="2" presStyleCnt="3" custScaleX="108600" custScaleY="142219">
        <dgm:presLayoutVars>
          <dgm:bulletEnabled val="1"/>
        </dgm:presLayoutVars>
      </dgm:prSet>
      <dgm:spPr/>
    </dgm:pt>
  </dgm:ptLst>
  <dgm:cxnLst>
    <dgm:cxn modelId="{CFEF2023-9E60-7948-91A2-2EE951622985}" srcId="{470608BA-1ACE-6743-B8F4-00283418F1B2}" destId="{F258C321-B435-594F-AD86-8433CE81EF80}" srcOrd="2" destOrd="0" parTransId="{31432A48-EA63-034B-A589-F0F0E7935560}" sibTransId="{D495288F-AFB4-6642-95DE-90454C91958D}"/>
    <dgm:cxn modelId="{085F6538-8285-0447-9B24-F8DD451DE750}" srcId="{470608BA-1ACE-6743-B8F4-00283418F1B2}" destId="{59A7C715-4DB8-4D41-8914-E320910A7B35}" srcOrd="0" destOrd="0" parTransId="{0B70F43C-4DE0-BD47-BCA4-B41C554A3D86}" sibTransId="{0C22F92E-7ABC-5C4C-8F10-D61E8F20E138}"/>
    <dgm:cxn modelId="{ED164E41-5BD3-3741-8E31-9DC039B937EA}" type="presOf" srcId="{0C37F62D-7F73-BB4E-82A6-018F1836A0BD}" destId="{3F5498B8-89C6-8A40-AFC5-F6950CA64FA0}" srcOrd="0" destOrd="0" presId="urn:microsoft.com/office/officeart/2005/8/layout/venn3"/>
    <dgm:cxn modelId="{66B01673-1EBE-0240-BD45-46C5E35A7A48}" srcId="{470608BA-1ACE-6743-B8F4-00283418F1B2}" destId="{0C37F62D-7F73-BB4E-82A6-018F1836A0BD}" srcOrd="1" destOrd="0" parTransId="{B83980AB-8A04-5840-9C1B-B8CAE522C0A1}" sibTransId="{A9B1EDD7-7C02-CA45-9D84-4298E6EE239E}"/>
    <dgm:cxn modelId="{4A1D7597-61C1-CD43-A572-AD563FAA6962}" type="presOf" srcId="{470608BA-1ACE-6743-B8F4-00283418F1B2}" destId="{3D22E9D6-19DB-6942-AD1F-3350B8C1AC90}" srcOrd="0" destOrd="0" presId="urn:microsoft.com/office/officeart/2005/8/layout/venn3"/>
    <dgm:cxn modelId="{5E60E2BE-1551-224F-BEF1-75FABB15182A}" type="presOf" srcId="{F258C321-B435-594F-AD86-8433CE81EF80}" destId="{2378DDD4-1ADC-4F42-BB47-742707430223}" srcOrd="0" destOrd="0" presId="urn:microsoft.com/office/officeart/2005/8/layout/venn3"/>
    <dgm:cxn modelId="{056311F7-277F-4844-8063-0DE4741304E5}" type="presOf" srcId="{59A7C715-4DB8-4D41-8914-E320910A7B35}" destId="{64BF512D-150A-A742-9BA6-EB76F52A9574}" srcOrd="0" destOrd="0" presId="urn:microsoft.com/office/officeart/2005/8/layout/venn3"/>
    <dgm:cxn modelId="{7037D77C-249B-9240-A992-AC69B9EA333A}" type="presParOf" srcId="{3D22E9D6-19DB-6942-AD1F-3350B8C1AC90}" destId="{64BF512D-150A-A742-9BA6-EB76F52A9574}" srcOrd="0" destOrd="0" presId="urn:microsoft.com/office/officeart/2005/8/layout/venn3"/>
    <dgm:cxn modelId="{0C76ABBA-6758-D949-92D4-4B1F057CF134}" type="presParOf" srcId="{3D22E9D6-19DB-6942-AD1F-3350B8C1AC90}" destId="{5E69AF10-CDBB-0341-A6A6-4D0EE22BB05B}" srcOrd="1" destOrd="0" presId="urn:microsoft.com/office/officeart/2005/8/layout/venn3"/>
    <dgm:cxn modelId="{0B18588C-DEEB-614A-B3F9-EB3BDDF76182}" type="presParOf" srcId="{3D22E9D6-19DB-6942-AD1F-3350B8C1AC90}" destId="{3F5498B8-89C6-8A40-AFC5-F6950CA64FA0}" srcOrd="2" destOrd="0" presId="urn:microsoft.com/office/officeart/2005/8/layout/venn3"/>
    <dgm:cxn modelId="{C77DC5B4-0945-A043-839F-11D858BB938E}" type="presParOf" srcId="{3D22E9D6-19DB-6942-AD1F-3350B8C1AC90}" destId="{89BB0F0B-400A-5346-A661-AE01158C0638}" srcOrd="3" destOrd="0" presId="urn:microsoft.com/office/officeart/2005/8/layout/venn3"/>
    <dgm:cxn modelId="{9CD5B647-8A7F-1846-93FC-167CA28F8B84}" type="presParOf" srcId="{3D22E9D6-19DB-6942-AD1F-3350B8C1AC90}" destId="{2378DDD4-1ADC-4F42-BB47-742707430223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0608BA-1ACE-6743-B8F4-00283418F1B2}" type="doc">
      <dgm:prSet loTypeId="urn:microsoft.com/office/officeart/2005/8/layout/venn3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A7C715-4DB8-4D41-8914-E320910A7B35}">
      <dgm:prSet phldrT="[Text]" custT="1"/>
      <dgm:spPr/>
      <dgm:t>
        <a:bodyPr/>
        <a:lstStyle/>
        <a:p>
          <a:r>
            <a:rPr lang="en-US" sz="2300" b="1" dirty="0"/>
            <a:t>SUSTAINED ATTENTION</a:t>
          </a:r>
        </a:p>
        <a:p>
          <a:r>
            <a:rPr lang="en-US" sz="2300" dirty="0"/>
            <a:t>Capacity to keep paying attention despite distractions, fatigue, or boredom. </a:t>
          </a:r>
        </a:p>
      </dgm:t>
    </dgm:pt>
    <dgm:pt modelId="{0B70F43C-4DE0-BD47-BCA4-B41C554A3D86}" type="parTrans" cxnId="{085F6538-8285-0447-9B24-F8DD451DE750}">
      <dgm:prSet/>
      <dgm:spPr/>
      <dgm:t>
        <a:bodyPr/>
        <a:lstStyle/>
        <a:p>
          <a:endParaRPr lang="en-US"/>
        </a:p>
      </dgm:t>
    </dgm:pt>
    <dgm:pt modelId="{0C22F92E-7ABC-5C4C-8F10-D61E8F20E138}" type="sibTrans" cxnId="{085F6538-8285-0447-9B24-F8DD451DE750}">
      <dgm:prSet/>
      <dgm:spPr/>
      <dgm:t>
        <a:bodyPr/>
        <a:lstStyle/>
        <a:p>
          <a:endParaRPr lang="en-US"/>
        </a:p>
      </dgm:t>
    </dgm:pt>
    <dgm:pt modelId="{9DF114E8-379D-F244-8E61-9DF1B59F9575}">
      <dgm:prSet phldrT="[Text]" custT="1"/>
      <dgm:spPr/>
      <dgm:t>
        <a:bodyPr/>
        <a:lstStyle/>
        <a:p>
          <a:r>
            <a:rPr lang="en-US" sz="2300" b="1" dirty="0"/>
            <a:t>TASK INITIATION</a:t>
          </a:r>
        </a:p>
        <a:p>
          <a:r>
            <a:rPr lang="en-US" sz="2300" dirty="0"/>
            <a:t>Ability to begin projects without undue </a:t>
          </a:r>
          <a:r>
            <a:rPr lang="en-US" sz="2200" dirty="0"/>
            <a:t>procrastination</a:t>
          </a:r>
          <a:r>
            <a:rPr lang="en-US" sz="1900" dirty="0"/>
            <a:t>.</a:t>
          </a:r>
          <a:r>
            <a:rPr lang="en-US" sz="2200" dirty="0"/>
            <a:t> </a:t>
          </a:r>
        </a:p>
      </dgm:t>
    </dgm:pt>
    <dgm:pt modelId="{D5F363A4-D7F5-5640-8998-33739A700772}" type="parTrans" cxnId="{E9846DA3-CA45-EE4E-A4DC-5A4DEA328F5C}">
      <dgm:prSet/>
      <dgm:spPr/>
      <dgm:t>
        <a:bodyPr/>
        <a:lstStyle/>
        <a:p>
          <a:endParaRPr lang="en-US"/>
        </a:p>
      </dgm:t>
    </dgm:pt>
    <dgm:pt modelId="{1156882B-B694-A94B-A071-F12816B60112}" type="sibTrans" cxnId="{E9846DA3-CA45-EE4E-A4DC-5A4DEA328F5C}">
      <dgm:prSet/>
      <dgm:spPr/>
      <dgm:t>
        <a:bodyPr/>
        <a:lstStyle/>
        <a:p>
          <a:endParaRPr lang="en-US"/>
        </a:p>
      </dgm:t>
    </dgm:pt>
    <dgm:pt modelId="{7BB0DC25-325A-7347-983D-AA0CF30B2B59}">
      <dgm:prSet phldrT="[Text]"/>
      <dgm:spPr/>
      <dgm:t>
        <a:bodyPr/>
        <a:lstStyle/>
        <a:p>
          <a:r>
            <a:rPr lang="en-US" b="1" dirty="0"/>
            <a:t>GOAL DIRECTED PERSISTENCE</a:t>
          </a:r>
        </a:p>
        <a:p>
          <a:r>
            <a:rPr lang="en-US" dirty="0"/>
            <a:t>Capacity to have a goal and follow through, while avoiding distractions for competing interests. </a:t>
          </a:r>
        </a:p>
      </dgm:t>
    </dgm:pt>
    <dgm:pt modelId="{11A8CE91-F481-B148-B810-56BC16E278E1}" type="parTrans" cxnId="{76796A60-EC32-7F43-9EEB-BC1A03F11172}">
      <dgm:prSet/>
      <dgm:spPr/>
      <dgm:t>
        <a:bodyPr/>
        <a:lstStyle/>
        <a:p>
          <a:endParaRPr lang="en-US"/>
        </a:p>
      </dgm:t>
    </dgm:pt>
    <dgm:pt modelId="{C84C6AEF-C4F3-8D47-B13E-A792E520EB4C}" type="sibTrans" cxnId="{76796A60-EC32-7F43-9EEB-BC1A03F11172}">
      <dgm:prSet/>
      <dgm:spPr/>
      <dgm:t>
        <a:bodyPr/>
        <a:lstStyle/>
        <a:p>
          <a:endParaRPr lang="en-US"/>
        </a:p>
      </dgm:t>
    </dgm:pt>
    <dgm:pt modelId="{9DA85EBC-A9B6-2742-BF2A-C57387CEA96D}" type="pres">
      <dgm:prSet presAssocID="{470608BA-1ACE-6743-B8F4-00283418F1B2}" presName="Name0" presStyleCnt="0">
        <dgm:presLayoutVars>
          <dgm:dir/>
          <dgm:resizeHandles val="exact"/>
        </dgm:presLayoutVars>
      </dgm:prSet>
      <dgm:spPr/>
    </dgm:pt>
    <dgm:pt modelId="{FECB5E55-E07B-C94A-A2A9-0CDD59CC0542}" type="pres">
      <dgm:prSet presAssocID="{59A7C715-4DB8-4D41-8914-E320910A7B35}" presName="Name5" presStyleLbl="vennNode1" presStyleIdx="0" presStyleCnt="3" custScaleY="143422" custLinFactX="60413" custLinFactNeighborX="100000" custLinFactNeighborY="1830">
        <dgm:presLayoutVars>
          <dgm:bulletEnabled val="1"/>
        </dgm:presLayoutVars>
      </dgm:prSet>
      <dgm:spPr/>
    </dgm:pt>
    <dgm:pt modelId="{74CAB73A-BE1F-FD4E-84B6-EAA663CED698}" type="pres">
      <dgm:prSet presAssocID="{0C22F92E-7ABC-5C4C-8F10-D61E8F20E138}" presName="space" presStyleCnt="0"/>
      <dgm:spPr/>
    </dgm:pt>
    <dgm:pt modelId="{3DF620B8-699B-EA40-B7AA-4847F6EEE181}" type="pres">
      <dgm:prSet presAssocID="{9DF114E8-379D-F244-8E61-9DF1B59F9575}" presName="Name5" presStyleLbl="vennNode1" presStyleIdx="1" presStyleCnt="3" custScaleY="144104" custLinFactX="-60114" custLinFactNeighborX="-100000" custLinFactNeighborY="4515">
        <dgm:presLayoutVars>
          <dgm:bulletEnabled val="1"/>
        </dgm:presLayoutVars>
      </dgm:prSet>
      <dgm:spPr/>
    </dgm:pt>
    <dgm:pt modelId="{66776CED-1320-F44A-8B92-1AF5E62806C5}" type="pres">
      <dgm:prSet presAssocID="{1156882B-B694-A94B-A071-F12816B60112}" presName="space" presStyleCnt="0"/>
      <dgm:spPr/>
    </dgm:pt>
    <dgm:pt modelId="{95298C8E-C5B5-9A4B-B2A9-00BBDF7DE075}" type="pres">
      <dgm:prSet presAssocID="{7BB0DC25-325A-7347-983D-AA0CF30B2B59}" presName="Name5" presStyleLbl="vennNode1" presStyleIdx="2" presStyleCnt="3" custScaleX="106461" custScaleY="149016" custLinFactNeighborX="1383" custLinFactNeighborY="7432">
        <dgm:presLayoutVars>
          <dgm:bulletEnabled val="1"/>
        </dgm:presLayoutVars>
      </dgm:prSet>
      <dgm:spPr/>
    </dgm:pt>
  </dgm:ptLst>
  <dgm:cxnLst>
    <dgm:cxn modelId="{47D7B40E-E73F-8045-A680-EDF79936DBB9}" type="presOf" srcId="{7BB0DC25-325A-7347-983D-AA0CF30B2B59}" destId="{95298C8E-C5B5-9A4B-B2A9-00BBDF7DE075}" srcOrd="0" destOrd="0" presId="urn:microsoft.com/office/officeart/2005/8/layout/venn3"/>
    <dgm:cxn modelId="{BBBC0513-E30B-6C4D-93ED-9DD18ADF773A}" type="presOf" srcId="{59A7C715-4DB8-4D41-8914-E320910A7B35}" destId="{FECB5E55-E07B-C94A-A2A9-0CDD59CC0542}" srcOrd="0" destOrd="0" presId="urn:microsoft.com/office/officeart/2005/8/layout/venn3"/>
    <dgm:cxn modelId="{085F6538-8285-0447-9B24-F8DD451DE750}" srcId="{470608BA-1ACE-6743-B8F4-00283418F1B2}" destId="{59A7C715-4DB8-4D41-8914-E320910A7B35}" srcOrd="0" destOrd="0" parTransId="{0B70F43C-4DE0-BD47-BCA4-B41C554A3D86}" sibTransId="{0C22F92E-7ABC-5C4C-8F10-D61E8F20E138}"/>
    <dgm:cxn modelId="{76796A60-EC32-7F43-9EEB-BC1A03F11172}" srcId="{470608BA-1ACE-6743-B8F4-00283418F1B2}" destId="{7BB0DC25-325A-7347-983D-AA0CF30B2B59}" srcOrd="2" destOrd="0" parTransId="{11A8CE91-F481-B148-B810-56BC16E278E1}" sibTransId="{C84C6AEF-C4F3-8D47-B13E-A792E520EB4C}"/>
    <dgm:cxn modelId="{E500238D-DDBE-AF42-B4F5-83D28F68789D}" type="presOf" srcId="{9DF114E8-379D-F244-8E61-9DF1B59F9575}" destId="{3DF620B8-699B-EA40-B7AA-4847F6EEE181}" srcOrd="0" destOrd="0" presId="urn:microsoft.com/office/officeart/2005/8/layout/venn3"/>
    <dgm:cxn modelId="{E9846DA3-CA45-EE4E-A4DC-5A4DEA328F5C}" srcId="{470608BA-1ACE-6743-B8F4-00283418F1B2}" destId="{9DF114E8-379D-F244-8E61-9DF1B59F9575}" srcOrd="1" destOrd="0" parTransId="{D5F363A4-D7F5-5640-8998-33739A700772}" sibTransId="{1156882B-B694-A94B-A071-F12816B60112}"/>
    <dgm:cxn modelId="{0BE20CA6-08ED-824A-9A1C-FA4283F69F76}" type="presOf" srcId="{470608BA-1ACE-6743-B8F4-00283418F1B2}" destId="{9DA85EBC-A9B6-2742-BF2A-C57387CEA96D}" srcOrd="0" destOrd="0" presId="urn:microsoft.com/office/officeart/2005/8/layout/venn3"/>
    <dgm:cxn modelId="{BD6FF88F-16B7-9142-BF43-DE842FA30B3F}" type="presParOf" srcId="{9DA85EBC-A9B6-2742-BF2A-C57387CEA96D}" destId="{FECB5E55-E07B-C94A-A2A9-0CDD59CC0542}" srcOrd="0" destOrd="0" presId="urn:microsoft.com/office/officeart/2005/8/layout/venn3"/>
    <dgm:cxn modelId="{923D5805-5430-124D-A972-8B29A37DCFD0}" type="presParOf" srcId="{9DA85EBC-A9B6-2742-BF2A-C57387CEA96D}" destId="{74CAB73A-BE1F-FD4E-84B6-EAA663CED698}" srcOrd="1" destOrd="0" presId="urn:microsoft.com/office/officeart/2005/8/layout/venn3"/>
    <dgm:cxn modelId="{B8DD2BA9-484C-A24B-857E-057AEFA3EA2F}" type="presParOf" srcId="{9DA85EBC-A9B6-2742-BF2A-C57387CEA96D}" destId="{3DF620B8-699B-EA40-B7AA-4847F6EEE181}" srcOrd="2" destOrd="0" presId="urn:microsoft.com/office/officeart/2005/8/layout/venn3"/>
    <dgm:cxn modelId="{93DD4132-2B9D-6348-97AB-A3751B091404}" type="presParOf" srcId="{9DA85EBC-A9B6-2742-BF2A-C57387CEA96D}" destId="{66776CED-1320-F44A-8B92-1AF5E62806C5}" srcOrd="3" destOrd="0" presId="urn:microsoft.com/office/officeart/2005/8/layout/venn3"/>
    <dgm:cxn modelId="{900AEF8D-AC94-3644-9743-BD66CB69A044}" type="presParOf" srcId="{9DA85EBC-A9B6-2742-BF2A-C57387CEA96D}" destId="{95298C8E-C5B5-9A4B-B2A9-00BBDF7DE075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0608BA-1ACE-6743-B8F4-00283418F1B2}" type="doc">
      <dgm:prSet loTypeId="urn:microsoft.com/office/officeart/2005/8/layout/venn3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C1BA36-1594-2B4F-A27D-673891DC4D62}">
      <dgm:prSet phldrT="[Text]"/>
      <dgm:spPr/>
      <dgm:t>
        <a:bodyPr/>
        <a:lstStyle/>
        <a:p>
          <a:r>
            <a:rPr lang="en-US" b="1" dirty="0"/>
            <a:t>METACOGNITION</a:t>
          </a:r>
        </a:p>
        <a:p>
          <a:r>
            <a:rPr lang="en-US" dirty="0"/>
            <a:t>Ability to zoom out of a situation/task to observe, problem solve, and reflect. Self-monitoring and self-evaluation.  </a:t>
          </a:r>
        </a:p>
      </dgm:t>
    </dgm:pt>
    <dgm:pt modelId="{E5142F7A-4054-DE41-921F-1E358347C194}" type="parTrans" cxnId="{60AB4091-C4DB-CF46-AF52-494E8EC2BD87}">
      <dgm:prSet/>
      <dgm:spPr/>
      <dgm:t>
        <a:bodyPr/>
        <a:lstStyle/>
        <a:p>
          <a:endParaRPr lang="en-US"/>
        </a:p>
      </dgm:t>
    </dgm:pt>
    <dgm:pt modelId="{7F7CC5BB-E6E6-A04C-8732-D6059AEA0A28}" type="sibTrans" cxnId="{60AB4091-C4DB-CF46-AF52-494E8EC2BD87}">
      <dgm:prSet/>
      <dgm:spPr/>
      <dgm:t>
        <a:bodyPr/>
        <a:lstStyle/>
        <a:p>
          <a:endParaRPr lang="en-US"/>
        </a:p>
      </dgm:t>
    </dgm:pt>
    <dgm:pt modelId="{C86E7486-482A-4544-ABBF-60A360501C02}">
      <dgm:prSet phldrT="[Text]"/>
      <dgm:spPr/>
      <dgm:t>
        <a:bodyPr/>
        <a:lstStyle/>
        <a:p>
          <a:r>
            <a:rPr lang="en-US" b="1" dirty="0"/>
            <a:t>TIME MANAGEMENT</a:t>
          </a:r>
        </a:p>
        <a:p>
          <a:r>
            <a:rPr lang="en-US" dirty="0"/>
            <a:t>Capacity to estimate how much time one has, how to allocate it, and how to stay within time limits. </a:t>
          </a:r>
        </a:p>
      </dgm:t>
    </dgm:pt>
    <dgm:pt modelId="{90F791EC-2DF9-AD43-B58E-C20E0F2D65CC}" type="parTrans" cxnId="{12AEF5F7-E03B-7A4D-B2E8-5290256FE17F}">
      <dgm:prSet/>
      <dgm:spPr/>
      <dgm:t>
        <a:bodyPr/>
        <a:lstStyle/>
        <a:p>
          <a:endParaRPr lang="en-US"/>
        </a:p>
      </dgm:t>
    </dgm:pt>
    <dgm:pt modelId="{5172DD75-F3D4-9F45-9C24-511EFE3309D7}" type="sibTrans" cxnId="{12AEF5F7-E03B-7A4D-B2E8-5290256FE17F}">
      <dgm:prSet/>
      <dgm:spPr/>
      <dgm:t>
        <a:bodyPr/>
        <a:lstStyle/>
        <a:p>
          <a:endParaRPr lang="en-US"/>
        </a:p>
      </dgm:t>
    </dgm:pt>
    <dgm:pt modelId="{FB5F42A6-740E-DC40-B11F-0DE2CA5B8078}" type="pres">
      <dgm:prSet presAssocID="{470608BA-1ACE-6743-B8F4-00283418F1B2}" presName="Name0" presStyleCnt="0">
        <dgm:presLayoutVars>
          <dgm:dir/>
          <dgm:resizeHandles val="exact"/>
        </dgm:presLayoutVars>
      </dgm:prSet>
      <dgm:spPr/>
    </dgm:pt>
    <dgm:pt modelId="{0163A696-FEE0-6645-A21A-64C6E85B5D6F}" type="pres">
      <dgm:prSet presAssocID="{AEC1BA36-1594-2B4F-A27D-673891DC4D62}" presName="Name5" presStyleLbl="vennNode1" presStyleIdx="0" presStyleCnt="2" custScaleX="102846" custScaleY="138099">
        <dgm:presLayoutVars>
          <dgm:bulletEnabled val="1"/>
        </dgm:presLayoutVars>
      </dgm:prSet>
      <dgm:spPr/>
    </dgm:pt>
    <dgm:pt modelId="{1FCFA2D6-581D-9A41-8D7B-2C44BDF1E601}" type="pres">
      <dgm:prSet presAssocID="{7F7CC5BB-E6E6-A04C-8732-D6059AEA0A28}" presName="space" presStyleCnt="0"/>
      <dgm:spPr/>
    </dgm:pt>
    <dgm:pt modelId="{9F4F3587-4761-7941-8F60-E94444077A16}" type="pres">
      <dgm:prSet presAssocID="{C86E7486-482A-4544-ABBF-60A360501C02}" presName="Name5" presStyleLbl="vennNode1" presStyleIdx="1" presStyleCnt="2" custScaleY="137303">
        <dgm:presLayoutVars>
          <dgm:bulletEnabled val="1"/>
        </dgm:presLayoutVars>
      </dgm:prSet>
      <dgm:spPr/>
    </dgm:pt>
  </dgm:ptLst>
  <dgm:cxnLst>
    <dgm:cxn modelId="{98096A42-9F0C-694D-A499-02239CD6BD31}" type="presOf" srcId="{470608BA-1ACE-6743-B8F4-00283418F1B2}" destId="{FB5F42A6-740E-DC40-B11F-0DE2CA5B8078}" srcOrd="0" destOrd="0" presId="urn:microsoft.com/office/officeart/2005/8/layout/venn3"/>
    <dgm:cxn modelId="{737AB790-A25A-C340-887A-149854A158C7}" type="presOf" srcId="{AEC1BA36-1594-2B4F-A27D-673891DC4D62}" destId="{0163A696-FEE0-6645-A21A-64C6E85B5D6F}" srcOrd="0" destOrd="0" presId="urn:microsoft.com/office/officeart/2005/8/layout/venn3"/>
    <dgm:cxn modelId="{60AB4091-C4DB-CF46-AF52-494E8EC2BD87}" srcId="{470608BA-1ACE-6743-B8F4-00283418F1B2}" destId="{AEC1BA36-1594-2B4F-A27D-673891DC4D62}" srcOrd="0" destOrd="0" parTransId="{E5142F7A-4054-DE41-921F-1E358347C194}" sibTransId="{7F7CC5BB-E6E6-A04C-8732-D6059AEA0A28}"/>
    <dgm:cxn modelId="{30C0C4D1-6B24-9045-8AD2-D6235B9B8599}" type="presOf" srcId="{C86E7486-482A-4544-ABBF-60A360501C02}" destId="{9F4F3587-4761-7941-8F60-E94444077A16}" srcOrd="0" destOrd="0" presId="urn:microsoft.com/office/officeart/2005/8/layout/venn3"/>
    <dgm:cxn modelId="{12AEF5F7-E03B-7A4D-B2E8-5290256FE17F}" srcId="{470608BA-1ACE-6743-B8F4-00283418F1B2}" destId="{C86E7486-482A-4544-ABBF-60A360501C02}" srcOrd="1" destOrd="0" parTransId="{90F791EC-2DF9-AD43-B58E-C20E0F2D65CC}" sibTransId="{5172DD75-F3D4-9F45-9C24-511EFE3309D7}"/>
    <dgm:cxn modelId="{0591B075-E5E8-2240-A0EB-AD70980891BD}" type="presParOf" srcId="{FB5F42A6-740E-DC40-B11F-0DE2CA5B8078}" destId="{0163A696-FEE0-6645-A21A-64C6E85B5D6F}" srcOrd="0" destOrd="0" presId="urn:microsoft.com/office/officeart/2005/8/layout/venn3"/>
    <dgm:cxn modelId="{D17B2786-3FCF-154A-BCAE-45ED6DCB7EC1}" type="presParOf" srcId="{FB5F42A6-740E-DC40-B11F-0DE2CA5B8078}" destId="{1FCFA2D6-581D-9A41-8D7B-2C44BDF1E601}" srcOrd="1" destOrd="0" presId="urn:microsoft.com/office/officeart/2005/8/layout/venn3"/>
    <dgm:cxn modelId="{A7F6C126-D99F-BE41-B26E-A5DAE737630C}" type="presParOf" srcId="{FB5F42A6-740E-DC40-B11F-0DE2CA5B8078}" destId="{9F4F3587-4761-7941-8F60-E94444077A16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1A77B1-A81F-4811-9B24-13AEE4FBA9A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ECFBF3-CD5F-4885-BC23-FDBD476D0EE9}">
      <dgm:prSet phldrT="[Text]"/>
      <dgm:spPr/>
      <dgm:t>
        <a:bodyPr/>
        <a:lstStyle/>
        <a:p>
          <a:r>
            <a:rPr lang="en-US" dirty="0"/>
            <a:t>Solitary Play</a:t>
          </a:r>
        </a:p>
      </dgm:t>
    </dgm:pt>
    <dgm:pt modelId="{D98637F5-24C7-448D-9C4D-BB2B09A79906}" type="parTrans" cxnId="{70BA1162-9980-47C3-A440-80EE18746832}">
      <dgm:prSet/>
      <dgm:spPr/>
      <dgm:t>
        <a:bodyPr/>
        <a:lstStyle/>
        <a:p>
          <a:endParaRPr lang="en-US"/>
        </a:p>
      </dgm:t>
    </dgm:pt>
    <dgm:pt modelId="{AFEE188B-A5AD-4A83-ACD7-84FBF764C712}" type="sibTrans" cxnId="{70BA1162-9980-47C3-A440-80EE18746832}">
      <dgm:prSet/>
      <dgm:spPr/>
      <dgm:t>
        <a:bodyPr/>
        <a:lstStyle/>
        <a:p>
          <a:endParaRPr lang="en-US"/>
        </a:p>
      </dgm:t>
    </dgm:pt>
    <dgm:pt modelId="{E4DEB4B8-491F-4BE0-90C1-217450ABAAB3}">
      <dgm:prSet phldrT="[Text]"/>
      <dgm:spPr/>
      <dgm:t>
        <a:bodyPr/>
        <a:lstStyle/>
        <a:p>
          <a:r>
            <a:rPr lang="en-US" dirty="0"/>
            <a:t>Obedience and Punishment</a:t>
          </a:r>
        </a:p>
      </dgm:t>
    </dgm:pt>
    <dgm:pt modelId="{144A3698-3788-4F5C-A4D8-D64A09C0DC14}" type="parTrans" cxnId="{0466E020-75BA-4229-837B-8E2B9B96B76A}">
      <dgm:prSet/>
      <dgm:spPr/>
      <dgm:t>
        <a:bodyPr/>
        <a:lstStyle/>
        <a:p>
          <a:endParaRPr lang="en-US"/>
        </a:p>
      </dgm:t>
    </dgm:pt>
    <dgm:pt modelId="{5CE65C30-752C-489B-B947-8F1ED813D7B5}" type="sibTrans" cxnId="{0466E020-75BA-4229-837B-8E2B9B96B76A}">
      <dgm:prSet/>
      <dgm:spPr/>
      <dgm:t>
        <a:bodyPr/>
        <a:lstStyle/>
        <a:p>
          <a:endParaRPr lang="en-US"/>
        </a:p>
      </dgm:t>
    </dgm:pt>
    <dgm:pt modelId="{1EC25DD3-D8C0-4D20-A950-67515E9077E5}">
      <dgm:prSet phldrT="[Text]"/>
      <dgm:spPr/>
      <dgm:t>
        <a:bodyPr/>
        <a:lstStyle/>
        <a:p>
          <a:r>
            <a:rPr lang="en-US" dirty="0"/>
            <a:t>Individualism and Exchange</a:t>
          </a:r>
        </a:p>
      </dgm:t>
    </dgm:pt>
    <dgm:pt modelId="{A58286F9-7B4C-443F-9FF9-2DBCFAA6A4F2}" type="parTrans" cxnId="{AC9EAF3C-1F71-4B04-8E7A-636F2B1648E4}">
      <dgm:prSet/>
      <dgm:spPr/>
      <dgm:t>
        <a:bodyPr/>
        <a:lstStyle/>
        <a:p>
          <a:endParaRPr lang="en-US"/>
        </a:p>
      </dgm:t>
    </dgm:pt>
    <dgm:pt modelId="{C448CD03-F7B8-48C1-9007-6F724F065EF2}" type="sibTrans" cxnId="{AC9EAF3C-1F71-4B04-8E7A-636F2B1648E4}">
      <dgm:prSet/>
      <dgm:spPr/>
      <dgm:t>
        <a:bodyPr/>
        <a:lstStyle/>
        <a:p>
          <a:endParaRPr lang="en-US"/>
        </a:p>
      </dgm:t>
    </dgm:pt>
    <dgm:pt modelId="{E800E04F-C71C-40CB-BFE6-6BD750942E91}">
      <dgm:prSet phldrT="[Text]"/>
      <dgm:spPr/>
      <dgm:t>
        <a:bodyPr/>
        <a:lstStyle/>
        <a:p>
          <a:r>
            <a:rPr lang="en-US" dirty="0"/>
            <a:t>Parallel Play</a:t>
          </a:r>
        </a:p>
      </dgm:t>
    </dgm:pt>
    <dgm:pt modelId="{B9A566E8-C2DC-4535-A5A4-89802CB08037}" type="parTrans" cxnId="{AB5ABC2D-3D74-48F6-93AE-46075642CFFA}">
      <dgm:prSet/>
      <dgm:spPr/>
      <dgm:t>
        <a:bodyPr/>
        <a:lstStyle/>
        <a:p>
          <a:endParaRPr lang="en-US"/>
        </a:p>
      </dgm:t>
    </dgm:pt>
    <dgm:pt modelId="{0E72040C-8AC7-4FC4-9126-1293954C11D6}" type="sibTrans" cxnId="{AB5ABC2D-3D74-48F6-93AE-46075642CFFA}">
      <dgm:prSet/>
      <dgm:spPr/>
      <dgm:t>
        <a:bodyPr/>
        <a:lstStyle/>
        <a:p>
          <a:endParaRPr lang="en-US"/>
        </a:p>
      </dgm:t>
    </dgm:pt>
    <dgm:pt modelId="{8D7CF420-9D7A-4DA3-893D-5E9DC871F7A5}">
      <dgm:prSet phldrT="[Text]"/>
      <dgm:spPr/>
      <dgm:t>
        <a:bodyPr/>
        <a:lstStyle/>
        <a:p>
          <a:r>
            <a:rPr lang="en-US" dirty="0"/>
            <a:t>Good Interpersonal Relationships</a:t>
          </a:r>
        </a:p>
      </dgm:t>
    </dgm:pt>
    <dgm:pt modelId="{C02E1F40-B93C-457E-B096-0A1A01ADDDCE}" type="parTrans" cxnId="{D09920FA-9FE5-4C0D-AE12-98266283B927}">
      <dgm:prSet/>
      <dgm:spPr/>
      <dgm:t>
        <a:bodyPr/>
        <a:lstStyle/>
        <a:p>
          <a:endParaRPr lang="en-US"/>
        </a:p>
      </dgm:t>
    </dgm:pt>
    <dgm:pt modelId="{AE892A0D-96AE-49FA-A3CD-38B8A4D4098D}" type="sibTrans" cxnId="{D09920FA-9FE5-4C0D-AE12-98266283B927}">
      <dgm:prSet/>
      <dgm:spPr/>
      <dgm:t>
        <a:bodyPr/>
        <a:lstStyle/>
        <a:p>
          <a:endParaRPr lang="en-US"/>
        </a:p>
      </dgm:t>
    </dgm:pt>
    <dgm:pt modelId="{7456D411-5B30-4272-AA69-6BE7B218D8EB}">
      <dgm:prSet phldrT="[Text]"/>
      <dgm:spPr/>
      <dgm:t>
        <a:bodyPr/>
        <a:lstStyle/>
        <a:p>
          <a:r>
            <a:rPr lang="en-US" dirty="0"/>
            <a:t>Maintaining Social Order</a:t>
          </a:r>
        </a:p>
      </dgm:t>
    </dgm:pt>
    <dgm:pt modelId="{9F31F34F-9F9B-463D-95FB-25328E54303C}" type="parTrans" cxnId="{4E856ABC-B797-43C6-A1B9-7F9FE251E020}">
      <dgm:prSet/>
      <dgm:spPr/>
      <dgm:t>
        <a:bodyPr/>
        <a:lstStyle/>
        <a:p>
          <a:endParaRPr lang="en-US"/>
        </a:p>
      </dgm:t>
    </dgm:pt>
    <dgm:pt modelId="{65A0D7B8-5532-4212-B75B-115170A7825F}" type="sibTrans" cxnId="{4E856ABC-B797-43C6-A1B9-7F9FE251E020}">
      <dgm:prSet/>
      <dgm:spPr/>
      <dgm:t>
        <a:bodyPr/>
        <a:lstStyle/>
        <a:p>
          <a:endParaRPr lang="en-US"/>
        </a:p>
      </dgm:t>
    </dgm:pt>
    <dgm:pt modelId="{EC565962-A97E-4B12-97C4-682F7B6BE86C}">
      <dgm:prSet phldrT="[Text]"/>
      <dgm:spPr/>
      <dgm:t>
        <a:bodyPr/>
        <a:lstStyle/>
        <a:p>
          <a:r>
            <a:rPr lang="en-US" dirty="0"/>
            <a:t>Social or Cooperative Play</a:t>
          </a:r>
        </a:p>
      </dgm:t>
    </dgm:pt>
    <dgm:pt modelId="{2BF6432B-3FCF-4605-BC7A-9816631C65D6}" type="parTrans" cxnId="{60051F84-8740-4503-841D-EED8AA74D813}">
      <dgm:prSet/>
      <dgm:spPr/>
      <dgm:t>
        <a:bodyPr/>
        <a:lstStyle/>
        <a:p>
          <a:endParaRPr lang="en-US"/>
        </a:p>
      </dgm:t>
    </dgm:pt>
    <dgm:pt modelId="{BD76F251-8F53-4138-BAA4-75B4D2B642B0}" type="sibTrans" cxnId="{60051F84-8740-4503-841D-EED8AA74D813}">
      <dgm:prSet/>
      <dgm:spPr/>
      <dgm:t>
        <a:bodyPr/>
        <a:lstStyle/>
        <a:p>
          <a:endParaRPr lang="en-US"/>
        </a:p>
      </dgm:t>
    </dgm:pt>
    <dgm:pt modelId="{26723EC0-802E-4902-9EC5-D8CCD0E0C125}">
      <dgm:prSet phldrT="[Text]"/>
      <dgm:spPr/>
      <dgm:t>
        <a:bodyPr/>
        <a:lstStyle/>
        <a:p>
          <a:r>
            <a:rPr lang="en-US" dirty="0"/>
            <a:t>Social Contracts and Individual Rights</a:t>
          </a:r>
        </a:p>
      </dgm:t>
    </dgm:pt>
    <dgm:pt modelId="{3D094CE8-FDF1-4329-8298-6D6EB7F49C86}" type="parTrans" cxnId="{1EE607DB-3D9C-49AC-862F-F25DABCC30A5}">
      <dgm:prSet/>
      <dgm:spPr/>
      <dgm:t>
        <a:bodyPr/>
        <a:lstStyle/>
        <a:p>
          <a:endParaRPr lang="en-US"/>
        </a:p>
      </dgm:t>
    </dgm:pt>
    <dgm:pt modelId="{5E05A6CD-BD6C-418C-9592-AF0EB34A55EC}" type="sibTrans" cxnId="{1EE607DB-3D9C-49AC-862F-F25DABCC30A5}">
      <dgm:prSet/>
      <dgm:spPr/>
      <dgm:t>
        <a:bodyPr/>
        <a:lstStyle/>
        <a:p>
          <a:endParaRPr lang="en-US"/>
        </a:p>
      </dgm:t>
    </dgm:pt>
    <dgm:pt modelId="{7C4C896B-BA0F-423E-9F81-0F0E1D4D992A}">
      <dgm:prSet phldrT="[Text]"/>
      <dgm:spPr/>
      <dgm:t>
        <a:bodyPr/>
        <a:lstStyle/>
        <a:p>
          <a:r>
            <a:rPr lang="en-US" dirty="0"/>
            <a:t>Universal Principles</a:t>
          </a:r>
        </a:p>
      </dgm:t>
    </dgm:pt>
    <dgm:pt modelId="{D9621432-21B4-4A82-AFC3-F40B43CED973}" type="parTrans" cxnId="{1940C100-C4D3-4D60-9BEB-BC3CD7CB6541}">
      <dgm:prSet/>
      <dgm:spPr/>
      <dgm:t>
        <a:bodyPr/>
        <a:lstStyle/>
        <a:p>
          <a:endParaRPr lang="en-US"/>
        </a:p>
      </dgm:t>
    </dgm:pt>
    <dgm:pt modelId="{52768D0E-1446-4255-B875-E910C48DB6F0}" type="sibTrans" cxnId="{1940C100-C4D3-4D60-9BEB-BC3CD7CB6541}">
      <dgm:prSet/>
      <dgm:spPr/>
      <dgm:t>
        <a:bodyPr/>
        <a:lstStyle/>
        <a:p>
          <a:endParaRPr lang="en-US"/>
        </a:p>
      </dgm:t>
    </dgm:pt>
    <dgm:pt modelId="{3DBE3A07-2216-47AD-83A5-4501893EC15F}" type="pres">
      <dgm:prSet presAssocID="{831A77B1-A81F-4811-9B24-13AEE4FBA9A7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D7FCE3C8-55C3-4A8B-A30A-B8C429F72D86}" type="pres">
      <dgm:prSet presAssocID="{F5ECFBF3-CD5F-4885-BC23-FDBD476D0EE9}" presName="horFlow" presStyleCnt="0"/>
      <dgm:spPr/>
    </dgm:pt>
    <dgm:pt modelId="{24F38C96-D994-4DFA-88DF-8BEC4BBD9323}" type="pres">
      <dgm:prSet presAssocID="{F5ECFBF3-CD5F-4885-BC23-FDBD476D0EE9}" presName="bigChev" presStyleLbl="node1" presStyleIdx="0" presStyleCnt="3"/>
      <dgm:spPr/>
    </dgm:pt>
    <dgm:pt modelId="{E5DC910F-0A79-4EBB-BDCC-1EE3CFBD7CDE}" type="pres">
      <dgm:prSet presAssocID="{144A3698-3788-4F5C-A4D8-D64A09C0DC14}" presName="parTrans" presStyleCnt="0"/>
      <dgm:spPr/>
    </dgm:pt>
    <dgm:pt modelId="{992534F3-B84B-4151-A786-5FCFE13D62C9}" type="pres">
      <dgm:prSet presAssocID="{E4DEB4B8-491F-4BE0-90C1-217450ABAAB3}" presName="node" presStyleLbl="alignAccFollowNode1" presStyleIdx="0" presStyleCnt="6">
        <dgm:presLayoutVars>
          <dgm:bulletEnabled val="1"/>
        </dgm:presLayoutVars>
      </dgm:prSet>
      <dgm:spPr/>
    </dgm:pt>
    <dgm:pt modelId="{DFE9915E-147A-4F4B-B5EF-8FEABB367699}" type="pres">
      <dgm:prSet presAssocID="{5CE65C30-752C-489B-B947-8F1ED813D7B5}" presName="sibTrans" presStyleCnt="0"/>
      <dgm:spPr/>
    </dgm:pt>
    <dgm:pt modelId="{BB0AD124-F2AF-4AC0-8EFB-DFE7E72C1003}" type="pres">
      <dgm:prSet presAssocID="{1EC25DD3-D8C0-4D20-A950-67515E9077E5}" presName="node" presStyleLbl="alignAccFollowNode1" presStyleIdx="1" presStyleCnt="6">
        <dgm:presLayoutVars>
          <dgm:bulletEnabled val="1"/>
        </dgm:presLayoutVars>
      </dgm:prSet>
      <dgm:spPr/>
    </dgm:pt>
    <dgm:pt modelId="{C4FBB3DE-6090-4D01-AFF4-2C3F5D1378AB}" type="pres">
      <dgm:prSet presAssocID="{F5ECFBF3-CD5F-4885-BC23-FDBD476D0EE9}" presName="vSp" presStyleCnt="0"/>
      <dgm:spPr/>
    </dgm:pt>
    <dgm:pt modelId="{425316E7-3F17-456F-AAFC-9E12500375DD}" type="pres">
      <dgm:prSet presAssocID="{E800E04F-C71C-40CB-BFE6-6BD750942E91}" presName="horFlow" presStyleCnt="0"/>
      <dgm:spPr/>
    </dgm:pt>
    <dgm:pt modelId="{AC94457F-6E31-40D4-A50E-5B698AE33264}" type="pres">
      <dgm:prSet presAssocID="{E800E04F-C71C-40CB-BFE6-6BD750942E91}" presName="bigChev" presStyleLbl="node1" presStyleIdx="1" presStyleCnt="3"/>
      <dgm:spPr/>
    </dgm:pt>
    <dgm:pt modelId="{685290C7-9328-494C-9D53-F886BBFB5A0C}" type="pres">
      <dgm:prSet presAssocID="{C02E1F40-B93C-457E-B096-0A1A01ADDDCE}" presName="parTrans" presStyleCnt="0"/>
      <dgm:spPr/>
    </dgm:pt>
    <dgm:pt modelId="{F4640706-AC3B-4F33-8907-02CD92027204}" type="pres">
      <dgm:prSet presAssocID="{8D7CF420-9D7A-4DA3-893D-5E9DC871F7A5}" presName="node" presStyleLbl="alignAccFollowNode1" presStyleIdx="2" presStyleCnt="6">
        <dgm:presLayoutVars>
          <dgm:bulletEnabled val="1"/>
        </dgm:presLayoutVars>
      </dgm:prSet>
      <dgm:spPr/>
    </dgm:pt>
    <dgm:pt modelId="{07D0353D-52ED-4AC3-A17F-A826131DED7B}" type="pres">
      <dgm:prSet presAssocID="{AE892A0D-96AE-49FA-A3CD-38B8A4D4098D}" presName="sibTrans" presStyleCnt="0"/>
      <dgm:spPr/>
    </dgm:pt>
    <dgm:pt modelId="{1074E93C-53FE-4483-B22B-B0C091E8A215}" type="pres">
      <dgm:prSet presAssocID="{7456D411-5B30-4272-AA69-6BE7B218D8EB}" presName="node" presStyleLbl="alignAccFollowNode1" presStyleIdx="3" presStyleCnt="6">
        <dgm:presLayoutVars>
          <dgm:bulletEnabled val="1"/>
        </dgm:presLayoutVars>
      </dgm:prSet>
      <dgm:spPr/>
    </dgm:pt>
    <dgm:pt modelId="{66CA5846-389D-4BF9-8AE9-10270ADBD628}" type="pres">
      <dgm:prSet presAssocID="{E800E04F-C71C-40CB-BFE6-6BD750942E91}" presName="vSp" presStyleCnt="0"/>
      <dgm:spPr/>
    </dgm:pt>
    <dgm:pt modelId="{C8A7B6E7-5493-4810-808D-A9EB285898A1}" type="pres">
      <dgm:prSet presAssocID="{EC565962-A97E-4B12-97C4-682F7B6BE86C}" presName="horFlow" presStyleCnt="0"/>
      <dgm:spPr/>
    </dgm:pt>
    <dgm:pt modelId="{626FC8FB-D7EA-48D6-B14F-5E6D3090654F}" type="pres">
      <dgm:prSet presAssocID="{EC565962-A97E-4B12-97C4-682F7B6BE86C}" presName="bigChev" presStyleLbl="node1" presStyleIdx="2" presStyleCnt="3"/>
      <dgm:spPr/>
    </dgm:pt>
    <dgm:pt modelId="{21FAD7A0-AC0E-478D-B7F4-676FDEBD2922}" type="pres">
      <dgm:prSet presAssocID="{3D094CE8-FDF1-4329-8298-6D6EB7F49C86}" presName="parTrans" presStyleCnt="0"/>
      <dgm:spPr/>
    </dgm:pt>
    <dgm:pt modelId="{841797D8-D2A9-474A-8BF6-5B5C647626B3}" type="pres">
      <dgm:prSet presAssocID="{26723EC0-802E-4902-9EC5-D8CCD0E0C125}" presName="node" presStyleLbl="alignAccFollowNode1" presStyleIdx="4" presStyleCnt="6">
        <dgm:presLayoutVars>
          <dgm:bulletEnabled val="1"/>
        </dgm:presLayoutVars>
      </dgm:prSet>
      <dgm:spPr/>
    </dgm:pt>
    <dgm:pt modelId="{B60AFD41-897D-4363-8CA4-04599B688614}" type="pres">
      <dgm:prSet presAssocID="{5E05A6CD-BD6C-418C-9592-AF0EB34A55EC}" presName="sibTrans" presStyleCnt="0"/>
      <dgm:spPr/>
    </dgm:pt>
    <dgm:pt modelId="{E3641051-361C-4B48-AC95-E6B0F76F4D6E}" type="pres">
      <dgm:prSet presAssocID="{7C4C896B-BA0F-423E-9F81-0F0E1D4D992A}" presName="node" presStyleLbl="alignAccFollowNode1" presStyleIdx="5" presStyleCnt="6">
        <dgm:presLayoutVars>
          <dgm:bulletEnabled val="1"/>
        </dgm:presLayoutVars>
      </dgm:prSet>
      <dgm:spPr/>
    </dgm:pt>
  </dgm:ptLst>
  <dgm:cxnLst>
    <dgm:cxn modelId="{1940C100-C4D3-4D60-9BEB-BC3CD7CB6541}" srcId="{EC565962-A97E-4B12-97C4-682F7B6BE86C}" destId="{7C4C896B-BA0F-423E-9F81-0F0E1D4D992A}" srcOrd="1" destOrd="0" parTransId="{D9621432-21B4-4A82-AFC3-F40B43CED973}" sibTransId="{52768D0E-1446-4255-B875-E910C48DB6F0}"/>
    <dgm:cxn modelId="{B080D91C-6EED-4B6C-B8D6-98E8E3AA4691}" type="presOf" srcId="{F5ECFBF3-CD5F-4885-BC23-FDBD476D0EE9}" destId="{24F38C96-D994-4DFA-88DF-8BEC4BBD9323}" srcOrd="0" destOrd="0" presId="urn:microsoft.com/office/officeart/2005/8/layout/lProcess3"/>
    <dgm:cxn modelId="{0466E020-75BA-4229-837B-8E2B9B96B76A}" srcId="{F5ECFBF3-CD5F-4885-BC23-FDBD476D0EE9}" destId="{E4DEB4B8-491F-4BE0-90C1-217450ABAAB3}" srcOrd="0" destOrd="0" parTransId="{144A3698-3788-4F5C-A4D8-D64A09C0DC14}" sibTransId="{5CE65C30-752C-489B-B947-8F1ED813D7B5}"/>
    <dgm:cxn modelId="{AB5ABC2D-3D74-48F6-93AE-46075642CFFA}" srcId="{831A77B1-A81F-4811-9B24-13AEE4FBA9A7}" destId="{E800E04F-C71C-40CB-BFE6-6BD750942E91}" srcOrd="1" destOrd="0" parTransId="{B9A566E8-C2DC-4535-A5A4-89802CB08037}" sibTransId="{0E72040C-8AC7-4FC4-9126-1293954C11D6}"/>
    <dgm:cxn modelId="{56A33D2E-AB8A-401E-8E5F-7213CD32AEF2}" type="presOf" srcId="{E800E04F-C71C-40CB-BFE6-6BD750942E91}" destId="{AC94457F-6E31-40D4-A50E-5B698AE33264}" srcOrd="0" destOrd="0" presId="urn:microsoft.com/office/officeart/2005/8/layout/lProcess3"/>
    <dgm:cxn modelId="{AC9EAF3C-1F71-4B04-8E7A-636F2B1648E4}" srcId="{F5ECFBF3-CD5F-4885-BC23-FDBD476D0EE9}" destId="{1EC25DD3-D8C0-4D20-A950-67515E9077E5}" srcOrd="1" destOrd="0" parTransId="{A58286F9-7B4C-443F-9FF9-2DBCFAA6A4F2}" sibTransId="{C448CD03-F7B8-48C1-9007-6F724F065EF2}"/>
    <dgm:cxn modelId="{70BA1162-9980-47C3-A440-80EE18746832}" srcId="{831A77B1-A81F-4811-9B24-13AEE4FBA9A7}" destId="{F5ECFBF3-CD5F-4885-BC23-FDBD476D0EE9}" srcOrd="0" destOrd="0" parTransId="{D98637F5-24C7-448D-9C4D-BB2B09A79906}" sibTransId="{AFEE188B-A5AD-4A83-ACD7-84FBF764C712}"/>
    <dgm:cxn modelId="{5A47C87F-1582-4EE9-9713-40ACE3D53B14}" type="presOf" srcId="{1EC25DD3-D8C0-4D20-A950-67515E9077E5}" destId="{BB0AD124-F2AF-4AC0-8EFB-DFE7E72C1003}" srcOrd="0" destOrd="0" presId="urn:microsoft.com/office/officeart/2005/8/layout/lProcess3"/>
    <dgm:cxn modelId="{60051F84-8740-4503-841D-EED8AA74D813}" srcId="{831A77B1-A81F-4811-9B24-13AEE4FBA9A7}" destId="{EC565962-A97E-4B12-97C4-682F7B6BE86C}" srcOrd="2" destOrd="0" parTransId="{2BF6432B-3FCF-4605-BC7A-9816631C65D6}" sibTransId="{BD76F251-8F53-4138-BAA4-75B4D2B642B0}"/>
    <dgm:cxn modelId="{91E2FC9D-A67A-4AA2-A6E5-F837635331DB}" type="presOf" srcId="{26723EC0-802E-4902-9EC5-D8CCD0E0C125}" destId="{841797D8-D2A9-474A-8BF6-5B5C647626B3}" srcOrd="0" destOrd="0" presId="urn:microsoft.com/office/officeart/2005/8/layout/lProcess3"/>
    <dgm:cxn modelId="{6BDA84A9-66A3-403B-8B13-1D1AC7307BB6}" type="presOf" srcId="{7C4C896B-BA0F-423E-9F81-0F0E1D4D992A}" destId="{E3641051-361C-4B48-AC95-E6B0F76F4D6E}" srcOrd="0" destOrd="0" presId="urn:microsoft.com/office/officeart/2005/8/layout/lProcess3"/>
    <dgm:cxn modelId="{E8C475AB-63F9-493C-9843-965F95DB2AAF}" type="presOf" srcId="{8D7CF420-9D7A-4DA3-893D-5E9DC871F7A5}" destId="{F4640706-AC3B-4F33-8907-02CD92027204}" srcOrd="0" destOrd="0" presId="urn:microsoft.com/office/officeart/2005/8/layout/lProcess3"/>
    <dgm:cxn modelId="{4E856ABC-B797-43C6-A1B9-7F9FE251E020}" srcId="{E800E04F-C71C-40CB-BFE6-6BD750942E91}" destId="{7456D411-5B30-4272-AA69-6BE7B218D8EB}" srcOrd="1" destOrd="0" parTransId="{9F31F34F-9F9B-463D-95FB-25328E54303C}" sibTransId="{65A0D7B8-5532-4212-B75B-115170A7825F}"/>
    <dgm:cxn modelId="{DAE9D5C1-8B1B-46FC-8214-87C13EF1A948}" type="presOf" srcId="{7456D411-5B30-4272-AA69-6BE7B218D8EB}" destId="{1074E93C-53FE-4483-B22B-B0C091E8A215}" srcOrd="0" destOrd="0" presId="urn:microsoft.com/office/officeart/2005/8/layout/lProcess3"/>
    <dgm:cxn modelId="{0A1DDDD2-7191-4ACC-9CF9-F7447DD2D001}" type="presOf" srcId="{E4DEB4B8-491F-4BE0-90C1-217450ABAAB3}" destId="{992534F3-B84B-4151-A786-5FCFE13D62C9}" srcOrd="0" destOrd="0" presId="urn:microsoft.com/office/officeart/2005/8/layout/lProcess3"/>
    <dgm:cxn modelId="{1EE607DB-3D9C-49AC-862F-F25DABCC30A5}" srcId="{EC565962-A97E-4B12-97C4-682F7B6BE86C}" destId="{26723EC0-802E-4902-9EC5-D8CCD0E0C125}" srcOrd="0" destOrd="0" parTransId="{3D094CE8-FDF1-4329-8298-6D6EB7F49C86}" sibTransId="{5E05A6CD-BD6C-418C-9592-AF0EB34A55EC}"/>
    <dgm:cxn modelId="{DE3F98E7-0C47-47B4-BF63-F270111A06A7}" type="presOf" srcId="{EC565962-A97E-4B12-97C4-682F7B6BE86C}" destId="{626FC8FB-D7EA-48D6-B14F-5E6D3090654F}" srcOrd="0" destOrd="0" presId="urn:microsoft.com/office/officeart/2005/8/layout/lProcess3"/>
    <dgm:cxn modelId="{D09920FA-9FE5-4C0D-AE12-98266283B927}" srcId="{E800E04F-C71C-40CB-BFE6-6BD750942E91}" destId="{8D7CF420-9D7A-4DA3-893D-5E9DC871F7A5}" srcOrd="0" destOrd="0" parTransId="{C02E1F40-B93C-457E-B096-0A1A01ADDDCE}" sibTransId="{AE892A0D-96AE-49FA-A3CD-38B8A4D4098D}"/>
    <dgm:cxn modelId="{5D066EFF-5388-4A35-9D86-E4C7C3D609F9}" type="presOf" srcId="{831A77B1-A81F-4811-9B24-13AEE4FBA9A7}" destId="{3DBE3A07-2216-47AD-83A5-4501893EC15F}" srcOrd="0" destOrd="0" presId="urn:microsoft.com/office/officeart/2005/8/layout/lProcess3"/>
    <dgm:cxn modelId="{1DCB9E5F-DC25-44CB-B09F-04B10676C194}" type="presParOf" srcId="{3DBE3A07-2216-47AD-83A5-4501893EC15F}" destId="{D7FCE3C8-55C3-4A8B-A30A-B8C429F72D86}" srcOrd="0" destOrd="0" presId="urn:microsoft.com/office/officeart/2005/8/layout/lProcess3"/>
    <dgm:cxn modelId="{AAEC38EE-195F-48A4-96B7-190D53BBB7CF}" type="presParOf" srcId="{D7FCE3C8-55C3-4A8B-A30A-B8C429F72D86}" destId="{24F38C96-D994-4DFA-88DF-8BEC4BBD9323}" srcOrd="0" destOrd="0" presId="urn:microsoft.com/office/officeart/2005/8/layout/lProcess3"/>
    <dgm:cxn modelId="{8E522143-CFCD-47A8-B436-A5E3B16DC598}" type="presParOf" srcId="{D7FCE3C8-55C3-4A8B-A30A-B8C429F72D86}" destId="{E5DC910F-0A79-4EBB-BDCC-1EE3CFBD7CDE}" srcOrd="1" destOrd="0" presId="urn:microsoft.com/office/officeart/2005/8/layout/lProcess3"/>
    <dgm:cxn modelId="{B9F55322-AE75-4E1B-94C5-2D99E9D399D7}" type="presParOf" srcId="{D7FCE3C8-55C3-4A8B-A30A-B8C429F72D86}" destId="{992534F3-B84B-4151-A786-5FCFE13D62C9}" srcOrd="2" destOrd="0" presId="urn:microsoft.com/office/officeart/2005/8/layout/lProcess3"/>
    <dgm:cxn modelId="{BF7EC119-758D-4FD7-9240-6E0CC6C3C072}" type="presParOf" srcId="{D7FCE3C8-55C3-4A8B-A30A-B8C429F72D86}" destId="{DFE9915E-147A-4F4B-B5EF-8FEABB367699}" srcOrd="3" destOrd="0" presId="urn:microsoft.com/office/officeart/2005/8/layout/lProcess3"/>
    <dgm:cxn modelId="{D37E4D9A-FC16-42D6-A30F-53BE37240946}" type="presParOf" srcId="{D7FCE3C8-55C3-4A8B-A30A-B8C429F72D86}" destId="{BB0AD124-F2AF-4AC0-8EFB-DFE7E72C1003}" srcOrd="4" destOrd="0" presId="urn:microsoft.com/office/officeart/2005/8/layout/lProcess3"/>
    <dgm:cxn modelId="{E0747C2E-2E11-41BF-B971-99B7D27C1E6D}" type="presParOf" srcId="{3DBE3A07-2216-47AD-83A5-4501893EC15F}" destId="{C4FBB3DE-6090-4D01-AFF4-2C3F5D1378AB}" srcOrd="1" destOrd="0" presId="urn:microsoft.com/office/officeart/2005/8/layout/lProcess3"/>
    <dgm:cxn modelId="{FACECBE1-4B1C-4DF5-B929-A5BD36107189}" type="presParOf" srcId="{3DBE3A07-2216-47AD-83A5-4501893EC15F}" destId="{425316E7-3F17-456F-AAFC-9E12500375DD}" srcOrd="2" destOrd="0" presId="urn:microsoft.com/office/officeart/2005/8/layout/lProcess3"/>
    <dgm:cxn modelId="{D1AC8F86-5252-4490-B50F-17C7EAF2C978}" type="presParOf" srcId="{425316E7-3F17-456F-AAFC-9E12500375DD}" destId="{AC94457F-6E31-40D4-A50E-5B698AE33264}" srcOrd="0" destOrd="0" presId="urn:microsoft.com/office/officeart/2005/8/layout/lProcess3"/>
    <dgm:cxn modelId="{3D47CD7C-1E65-4A59-9DD8-F2E73451F3AC}" type="presParOf" srcId="{425316E7-3F17-456F-AAFC-9E12500375DD}" destId="{685290C7-9328-494C-9D53-F886BBFB5A0C}" srcOrd="1" destOrd="0" presId="urn:microsoft.com/office/officeart/2005/8/layout/lProcess3"/>
    <dgm:cxn modelId="{0A9ADFA2-3902-456A-818D-7F867301DCDB}" type="presParOf" srcId="{425316E7-3F17-456F-AAFC-9E12500375DD}" destId="{F4640706-AC3B-4F33-8907-02CD92027204}" srcOrd="2" destOrd="0" presId="urn:microsoft.com/office/officeart/2005/8/layout/lProcess3"/>
    <dgm:cxn modelId="{EFB68403-B388-46BA-B831-23D89B0263AE}" type="presParOf" srcId="{425316E7-3F17-456F-AAFC-9E12500375DD}" destId="{07D0353D-52ED-4AC3-A17F-A826131DED7B}" srcOrd="3" destOrd="0" presId="urn:microsoft.com/office/officeart/2005/8/layout/lProcess3"/>
    <dgm:cxn modelId="{21130E9F-8D1F-41A0-BF57-6A954BB3173A}" type="presParOf" srcId="{425316E7-3F17-456F-AAFC-9E12500375DD}" destId="{1074E93C-53FE-4483-B22B-B0C091E8A215}" srcOrd="4" destOrd="0" presId="urn:microsoft.com/office/officeart/2005/8/layout/lProcess3"/>
    <dgm:cxn modelId="{31491811-ACDA-4EB1-B5AD-5A7D240BBBB0}" type="presParOf" srcId="{3DBE3A07-2216-47AD-83A5-4501893EC15F}" destId="{66CA5846-389D-4BF9-8AE9-10270ADBD628}" srcOrd="3" destOrd="0" presId="urn:microsoft.com/office/officeart/2005/8/layout/lProcess3"/>
    <dgm:cxn modelId="{6DC5A5B7-874B-4F94-8583-695BD9B21B37}" type="presParOf" srcId="{3DBE3A07-2216-47AD-83A5-4501893EC15F}" destId="{C8A7B6E7-5493-4810-808D-A9EB285898A1}" srcOrd="4" destOrd="0" presId="urn:microsoft.com/office/officeart/2005/8/layout/lProcess3"/>
    <dgm:cxn modelId="{1D7BF4C5-AFF1-4BE8-BCE0-8839B77AA69B}" type="presParOf" srcId="{C8A7B6E7-5493-4810-808D-A9EB285898A1}" destId="{626FC8FB-D7EA-48D6-B14F-5E6D3090654F}" srcOrd="0" destOrd="0" presId="urn:microsoft.com/office/officeart/2005/8/layout/lProcess3"/>
    <dgm:cxn modelId="{345EEE09-D099-4C69-A7C5-FE3D8A481464}" type="presParOf" srcId="{C8A7B6E7-5493-4810-808D-A9EB285898A1}" destId="{21FAD7A0-AC0E-478D-B7F4-676FDEBD2922}" srcOrd="1" destOrd="0" presId="urn:microsoft.com/office/officeart/2005/8/layout/lProcess3"/>
    <dgm:cxn modelId="{363192CA-7366-46A5-A22B-32361C66DFF1}" type="presParOf" srcId="{C8A7B6E7-5493-4810-808D-A9EB285898A1}" destId="{841797D8-D2A9-474A-8BF6-5B5C647626B3}" srcOrd="2" destOrd="0" presId="urn:microsoft.com/office/officeart/2005/8/layout/lProcess3"/>
    <dgm:cxn modelId="{73954002-8E31-4368-A598-A1D885284FB7}" type="presParOf" srcId="{C8A7B6E7-5493-4810-808D-A9EB285898A1}" destId="{B60AFD41-897D-4363-8CA4-04599B688614}" srcOrd="3" destOrd="0" presId="urn:microsoft.com/office/officeart/2005/8/layout/lProcess3"/>
    <dgm:cxn modelId="{1D9152C1-2047-407F-BEDD-D35DBFF70C9D}" type="presParOf" srcId="{C8A7B6E7-5493-4810-808D-A9EB285898A1}" destId="{E3641051-361C-4B48-AC95-E6B0F76F4D6E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6DB3B0-5845-394C-858D-50F063521345}">
      <dsp:nvSpPr>
        <dsp:cNvPr id="0" name=""/>
        <dsp:cNvSpPr/>
      </dsp:nvSpPr>
      <dsp:spPr>
        <a:xfrm>
          <a:off x="1" y="282156"/>
          <a:ext cx="3473648" cy="4578720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1">
                <a:alpha val="50000"/>
                <a:hueOff val="0"/>
                <a:satOff val="0"/>
                <a:lumOff val="0"/>
                <a:alphaOff val="0"/>
                <a:shade val="40000"/>
              </a:schemeClr>
              <a:schemeClr val="accent1">
                <a:alpha val="50000"/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91166" tIns="27940" rIns="191166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PLANNING/PRIORITIZATION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Ability to create a roadmap to reach a goal. Making decisions on what is important </a:t>
          </a:r>
        </a:p>
      </dsp:txBody>
      <dsp:txXfrm>
        <a:off x="508705" y="952694"/>
        <a:ext cx="2456240" cy="3237644"/>
      </dsp:txXfrm>
    </dsp:sp>
    <dsp:sp modelId="{BF8510BC-5BB7-6148-97C8-17D22AF1A0BC}">
      <dsp:nvSpPr>
        <dsp:cNvPr id="0" name=""/>
        <dsp:cNvSpPr/>
      </dsp:nvSpPr>
      <dsp:spPr>
        <a:xfrm>
          <a:off x="2781386" y="170166"/>
          <a:ext cx="3581227" cy="4769423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1">
                <a:alpha val="50000"/>
                <a:hueOff val="0"/>
                <a:satOff val="0"/>
                <a:lumOff val="0"/>
                <a:alphaOff val="0"/>
                <a:shade val="40000"/>
              </a:schemeClr>
              <a:schemeClr val="accent1">
                <a:alpha val="50000"/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91166" tIns="27940" rIns="191166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ORGANIZATION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Ability to create and maintain systems to keep track of information and materials. </a:t>
          </a:r>
        </a:p>
      </dsp:txBody>
      <dsp:txXfrm>
        <a:off x="3305845" y="868632"/>
        <a:ext cx="2532309" cy="3372491"/>
      </dsp:txXfrm>
    </dsp:sp>
    <dsp:sp modelId="{33C5CE93-7147-1149-9054-EFA5FA03B960}">
      <dsp:nvSpPr>
        <dsp:cNvPr id="0" name=""/>
        <dsp:cNvSpPr/>
      </dsp:nvSpPr>
      <dsp:spPr>
        <a:xfrm>
          <a:off x="5667883" y="138972"/>
          <a:ext cx="3473648" cy="4800755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1">
                <a:alpha val="50000"/>
                <a:hueOff val="0"/>
                <a:satOff val="0"/>
                <a:lumOff val="0"/>
                <a:alphaOff val="0"/>
                <a:shade val="40000"/>
              </a:schemeClr>
              <a:schemeClr val="accent1">
                <a:alpha val="50000"/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91166" tIns="29210" rIns="191166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WORKING MEMORY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Ability to hold information in memory while performing complex tasks. Draw on past to apply to present. </a:t>
          </a:r>
        </a:p>
      </dsp:txBody>
      <dsp:txXfrm>
        <a:off x="6176587" y="842026"/>
        <a:ext cx="2456240" cy="33946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BF512D-150A-A742-9BA6-EB76F52A9574}">
      <dsp:nvSpPr>
        <dsp:cNvPr id="0" name=""/>
        <dsp:cNvSpPr/>
      </dsp:nvSpPr>
      <dsp:spPr>
        <a:xfrm>
          <a:off x="2830" y="174725"/>
          <a:ext cx="3402210" cy="4760305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1">
                <a:alpha val="50000"/>
                <a:hueOff val="0"/>
                <a:satOff val="0"/>
                <a:lumOff val="0"/>
                <a:alphaOff val="0"/>
                <a:shade val="40000"/>
              </a:schemeClr>
              <a:schemeClr val="accent1">
                <a:alpha val="50000"/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87235" tIns="31750" rIns="18723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RESPONSE INHIBITION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Capacity to think before acting. Evaluate before take action. </a:t>
          </a:r>
        </a:p>
      </dsp:txBody>
      <dsp:txXfrm>
        <a:off x="501072" y="871856"/>
        <a:ext cx="2405726" cy="3366043"/>
      </dsp:txXfrm>
    </dsp:sp>
    <dsp:sp modelId="{3F5498B8-89C6-8A40-AFC5-F6950CA64FA0}">
      <dsp:nvSpPr>
        <dsp:cNvPr id="0" name=""/>
        <dsp:cNvSpPr/>
      </dsp:nvSpPr>
      <dsp:spPr>
        <a:xfrm>
          <a:off x="2724599" y="142574"/>
          <a:ext cx="3402210" cy="4824607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1">
                <a:alpha val="50000"/>
                <a:hueOff val="0"/>
                <a:satOff val="0"/>
                <a:lumOff val="0"/>
                <a:alphaOff val="0"/>
                <a:shade val="40000"/>
              </a:schemeClr>
              <a:schemeClr val="accent1">
                <a:alpha val="50000"/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87235" tIns="31750" rIns="18723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EMOTIONAL CONTROL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Ability to manage emotions to achieve goals and direct behavior. </a:t>
          </a:r>
        </a:p>
      </dsp:txBody>
      <dsp:txXfrm>
        <a:off x="3222841" y="849121"/>
        <a:ext cx="2405726" cy="3411513"/>
      </dsp:txXfrm>
    </dsp:sp>
    <dsp:sp modelId="{2378DDD4-1ADC-4F42-BB47-742707430223}">
      <dsp:nvSpPr>
        <dsp:cNvPr id="0" name=""/>
        <dsp:cNvSpPr/>
      </dsp:nvSpPr>
      <dsp:spPr>
        <a:xfrm>
          <a:off x="5446368" y="135582"/>
          <a:ext cx="3694801" cy="4838590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1">
                <a:alpha val="50000"/>
                <a:hueOff val="0"/>
                <a:satOff val="0"/>
                <a:lumOff val="0"/>
                <a:alphaOff val="0"/>
                <a:shade val="40000"/>
              </a:schemeClr>
              <a:schemeClr val="accent1">
                <a:alpha val="50000"/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87235" tIns="31750" rIns="18723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COGNITIVE FLEXIBILITY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Ability to revise plans in the face of obstacles, new information, or mistakes. </a:t>
          </a:r>
        </a:p>
      </dsp:txBody>
      <dsp:txXfrm>
        <a:off x="5987459" y="844177"/>
        <a:ext cx="2612619" cy="3421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B5E55-E07B-C94A-A2A9-0CDD59CC0542}">
      <dsp:nvSpPr>
        <dsp:cNvPr id="0" name=""/>
        <dsp:cNvSpPr/>
      </dsp:nvSpPr>
      <dsp:spPr>
        <a:xfrm>
          <a:off x="2763246" y="161778"/>
          <a:ext cx="3424535" cy="4911536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1">
                <a:alpha val="50000"/>
                <a:hueOff val="0"/>
                <a:satOff val="0"/>
                <a:lumOff val="0"/>
                <a:alphaOff val="0"/>
                <a:shade val="40000"/>
              </a:schemeClr>
              <a:schemeClr val="accent1">
                <a:alpha val="50000"/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88464" tIns="29210" rIns="188464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SUSTAINED ATTENTION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Capacity to keep paying attention despite distractions, fatigue, or boredom. </a:t>
          </a:r>
        </a:p>
      </dsp:txBody>
      <dsp:txXfrm>
        <a:off x="3264758" y="881056"/>
        <a:ext cx="2421511" cy="3472980"/>
      </dsp:txXfrm>
    </dsp:sp>
    <dsp:sp modelId="{3DF620B8-699B-EA40-B7AA-4847F6EEE181}">
      <dsp:nvSpPr>
        <dsp:cNvPr id="0" name=""/>
        <dsp:cNvSpPr/>
      </dsp:nvSpPr>
      <dsp:spPr>
        <a:xfrm>
          <a:off x="5570" y="174863"/>
          <a:ext cx="3424535" cy="4934892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1">
                <a:alpha val="50000"/>
                <a:hueOff val="0"/>
                <a:satOff val="0"/>
                <a:lumOff val="0"/>
                <a:alphaOff val="0"/>
                <a:shade val="40000"/>
              </a:schemeClr>
              <a:schemeClr val="accent1">
                <a:alpha val="50000"/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88464" tIns="29210" rIns="188464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TASK INITIATION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Ability to begin projects without undue </a:t>
          </a:r>
          <a:r>
            <a:rPr lang="en-US" sz="2200" kern="1200" dirty="0"/>
            <a:t>procrastination</a:t>
          </a:r>
          <a:r>
            <a:rPr lang="en-US" sz="1900" kern="1200" dirty="0"/>
            <a:t>.</a:t>
          </a:r>
          <a:r>
            <a:rPr lang="en-US" sz="2200" kern="1200" dirty="0"/>
            <a:t> </a:t>
          </a:r>
        </a:p>
      </dsp:txBody>
      <dsp:txXfrm>
        <a:off x="507082" y="897561"/>
        <a:ext cx="2421511" cy="3489496"/>
      </dsp:txXfrm>
    </dsp:sp>
    <dsp:sp modelId="{95298C8E-C5B5-9A4B-B2A9-00BBDF7DE075}">
      <dsp:nvSpPr>
        <dsp:cNvPr id="0" name=""/>
        <dsp:cNvSpPr/>
      </dsp:nvSpPr>
      <dsp:spPr>
        <a:xfrm>
          <a:off x="5498203" y="6650"/>
          <a:ext cx="3645794" cy="5103105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1">
                <a:alpha val="50000"/>
                <a:hueOff val="0"/>
                <a:satOff val="0"/>
                <a:lumOff val="0"/>
                <a:alphaOff val="0"/>
                <a:shade val="40000"/>
              </a:schemeClr>
              <a:schemeClr val="accent1">
                <a:alpha val="50000"/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88464" tIns="30480" rIns="188464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GOAL DIRECTED PERSISTENCE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Capacity to have a goal and follow through, while avoiding distractions for competing interests. </a:t>
          </a:r>
        </a:p>
      </dsp:txBody>
      <dsp:txXfrm>
        <a:off x="6032117" y="753982"/>
        <a:ext cx="2577966" cy="36084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3A696-FEE0-6645-A21A-64C6E85B5D6F}">
      <dsp:nvSpPr>
        <dsp:cNvPr id="0" name=""/>
        <dsp:cNvSpPr/>
      </dsp:nvSpPr>
      <dsp:spPr>
        <a:xfrm>
          <a:off x="1229930" y="1906"/>
          <a:ext cx="3696348" cy="4963363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1">
                <a:alpha val="50000"/>
                <a:hueOff val="0"/>
                <a:satOff val="0"/>
                <a:lumOff val="0"/>
                <a:alphaOff val="0"/>
                <a:shade val="40000"/>
              </a:schemeClr>
              <a:schemeClr val="accent1">
                <a:alpha val="50000"/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97793" tIns="25400" rIns="197793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METACOGNITION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Ability to zoom out of a situation/task to observe, problem solve, and reflect. Self-monitoring and self-evaluation.  </a:t>
          </a:r>
        </a:p>
      </dsp:txBody>
      <dsp:txXfrm>
        <a:off x="1771248" y="728774"/>
        <a:ext cx="2613712" cy="3509627"/>
      </dsp:txXfrm>
    </dsp:sp>
    <dsp:sp modelId="{9F4F3587-4761-7941-8F60-E94444077A16}">
      <dsp:nvSpPr>
        <dsp:cNvPr id="0" name=""/>
        <dsp:cNvSpPr/>
      </dsp:nvSpPr>
      <dsp:spPr>
        <a:xfrm>
          <a:off x="4207466" y="16211"/>
          <a:ext cx="3594061" cy="4934754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1">
                <a:alpha val="50000"/>
                <a:hueOff val="0"/>
                <a:satOff val="0"/>
                <a:lumOff val="0"/>
                <a:alphaOff val="0"/>
                <a:shade val="40000"/>
              </a:schemeClr>
              <a:schemeClr val="accent1">
                <a:alpha val="50000"/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97793" tIns="25400" rIns="197793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TIME MANAGEMENT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Capacity to estimate how much time one has, how to allocate it, and how to stay within time limits. </a:t>
          </a:r>
        </a:p>
      </dsp:txBody>
      <dsp:txXfrm>
        <a:off x="4733804" y="738889"/>
        <a:ext cx="2541385" cy="34893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38C96-D994-4DFA-88DF-8BEC4BBD9323}">
      <dsp:nvSpPr>
        <dsp:cNvPr id="0" name=""/>
        <dsp:cNvSpPr/>
      </dsp:nvSpPr>
      <dsp:spPr>
        <a:xfrm>
          <a:off x="116403" y="1724"/>
          <a:ext cx="3249810" cy="12999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Solitary Play</a:t>
          </a:r>
        </a:p>
      </dsp:txBody>
      <dsp:txXfrm>
        <a:off x="766365" y="1724"/>
        <a:ext cx="1949886" cy="1299924"/>
      </dsp:txXfrm>
    </dsp:sp>
    <dsp:sp modelId="{992534F3-B84B-4151-A786-5FCFE13D62C9}">
      <dsp:nvSpPr>
        <dsp:cNvPr id="0" name=""/>
        <dsp:cNvSpPr/>
      </dsp:nvSpPr>
      <dsp:spPr>
        <a:xfrm>
          <a:off x="2943738" y="112217"/>
          <a:ext cx="2697343" cy="107893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Obedience and Punishment</a:t>
          </a:r>
        </a:p>
      </dsp:txBody>
      <dsp:txXfrm>
        <a:off x="3483207" y="112217"/>
        <a:ext cx="1618406" cy="1078937"/>
      </dsp:txXfrm>
    </dsp:sp>
    <dsp:sp modelId="{BB0AD124-F2AF-4AC0-8EFB-DFE7E72C1003}">
      <dsp:nvSpPr>
        <dsp:cNvPr id="0" name=""/>
        <dsp:cNvSpPr/>
      </dsp:nvSpPr>
      <dsp:spPr>
        <a:xfrm>
          <a:off x="5263453" y="112217"/>
          <a:ext cx="2697343" cy="107893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Individualism and Exchange</a:t>
          </a:r>
        </a:p>
      </dsp:txBody>
      <dsp:txXfrm>
        <a:off x="5802922" y="112217"/>
        <a:ext cx="1618406" cy="1078937"/>
      </dsp:txXfrm>
    </dsp:sp>
    <dsp:sp modelId="{AC94457F-6E31-40D4-A50E-5B698AE33264}">
      <dsp:nvSpPr>
        <dsp:cNvPr id="0" name=""/>
        <dsp:cNvSpPr/>
      </dsp:nvSpPr>
      <dsp:spPr>
        <a:xfrm>
          <a:off x="116403" y="1483637"/>
          <a:ext cx="3249810" cy="12999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Parallel Play</a:t>
          </a:r>
        </a:p>
      </dsp:txBody>
      <dsp:txXfrm>
        <a:off x="766365" y="1483637"/>
        <a:ext cx="1949886" cy="1299924"/>
      </dsp:txXfrm>
    </dsp:sp>
    <dsp:sp modelId="{F4640706-AC3B-4F33-8907-02CD92027204}">
      <dsp:nvSpPr>
        <dsp:cNvPr id="0" name=""/>
        <dsp:cNvSpPr/>
      </dsp:nvSpPr>
      <dsp:spPr>
        <a:xfrm>
          <a:off x="2943738" y="1594131"/>
          <a:ext cx="2697343" cy="107893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Good Interpersonal Relationships</a:t>
          </a:r>
        </a:p>
      </dsp:txBody>
      <dsp:txXfrm>
        <a:off x="3483207" y="1594131"/>
        <a:ext cx="1618406" cy="1078937"/>
      </dsp:txXfrm>
    </dsp:sp>
    <dsp:sp modelId="{1074E93C-53FE-4483-B22B-B0C091E8A215}">
      <dsp:nvSpPr>
        <dsp:cNvPr id="0" name=""/>
        <dsp:cNvSpPr/>
      </dsp:nvSpPr>
      <dsp:spPr>
        <a:xfrm>
          <a:off x="5263453" y="1594131"/>
          <a:ext cx="2697343" cy="107893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Maintaining Social Order</a:t>
          </a:r>
        </a:p>
      </dsp:txBody>
      <dsp:txXfrm>
        <a:off x="5802922" y="1594131"/>
        <a:ext cx="1618406" cy="1078937"/>
      </dsp:txXfrm>
    </dsp:sp>
    <dsp:sp modelId="{626FC8FB-D7EA-48D6-B14F-5E6D3090654F}">
      <dsp:nvSpPr>
        <dsp:cNvPr id="0" name=""/>
        <dsp:cNvSpPr/>
      </dsp:nvSpPr>
      <dsp:spPr>
        <a:xfrm>
          <a:off x="116403" y="2965551"/>
          <a:ext cx="3249810" cy="12999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Social or Cooperative Play</a:t>
          </a:r>
        </a:p>
      </dsp:txBody>
      <dsp:txXfrm>
        <a:off x="766365" y="2965551"/>
        <a:ext cx="1949886" cy="1299924"/>
      </dsp:txXfrm>
    </dsp:sp>
    <dsp:sp modelId="{841797D8-D2A9-474A-8BF6-5B5C647626B3}">
      <dsp:nvSpPr>
        <dsp:cNvPr id="0" name=""/>
        <dsp:cNvSpPr/>
      </dsp:nvSpPr>
      <dsp:spPr>
        <a:xfrm>
          <a:off x="2943738" y="3076045"/>
          <a:ext cx="2697343" cy="107893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Social Contracts and Individual Rights</a:t>
          </a:r>
        </a:p>
      </dsp:txBody>
      <dsp:txXfrm>
        <a:off x="3483207" y="3076045"/>
        <a:ext cx="1618406" cy="1078937"/>
      </dsp:txXfrm>
    </dsp:sp>
    <dsp:sp modelId="{E3641051-361C-4B48-AC95-E6B0F76F4D6E}">
      <dsp:nvSpPr>
        <dsp:cNvPr id="0" name=""/>
        <dsp:cNvSpPr/>
      </dsp:nvSpPr>
      <dsp:spPr>
        <a:xfrm>
          <a:off x="5263453" y="3076045"/>
          <a:ext cx="2697343" cy="107893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Universal Principles</a:t>
          </a:r>
        </a:p>
      </dsp:txBody>
      <dsp:txXfrm>
        <a:off x="5802922" y="3076045"/>
        <a:ext cx="1618406" cy="1078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80C4E-D9AC-44F1-B824-A2B6C67B3166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3CE9B-EA60-43FC-94B5-66DEE393F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53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D1440-9A6D-4E0D-BF63-D6DCCC1C4FC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27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26F7-F027-443C-994C-E0E7A653F8EF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368F09-1266-4DCC-8191-37E899C492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26F7-F027-443C-994C-E0E7A653F8EF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8F09-1266-4DCC-8191-37E899C492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26F7-F027-443C-994C-E0E7A653F8EF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8F09-1266-4DCC-8191-37E899C492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F9B26F7-F027-443C-994C-E0E7A653F8EF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7368F09-1266-4DCC-8191-37E899C492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26F7-F027-443C-994C-E0E7A653F8EF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8F09-1266-4DCC-8191-37E899C492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26F7-F027-443C-994C-E0E7A653F8EF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8F09-1266-4DCC-8191-37E899C492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8F09-1266-4DCC-8191-37E899C492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26F7-F027-443C-994C-E0E7A653F8EF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26F7-F027-443C-994C-E0E7A653F8EF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8F09-1266-4DCC-8191-37E899C492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26F7-F027-443C-994C-E0E7A653F8EF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8F09-1266-4DCC-8191-37E899C492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F9B26F7-F027-443C-994C-E0E7A653F8EF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368F09-1266-4DCC-8191-37E899C492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26F7-F027-443C-994C-E0E7A653F8EF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368F09-1266-4DCC-8191-37E899C492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F9B26F7-F027-443C-994C-E0E7A653F8EF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7368F09-1266-4DCC-8191-37E899C492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c.edu/pages/default.aspx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sc.edu/pages/contactus.aspx" TargetMode="External"/><Relationship Id="rId5" Type="http://schemas.openxmlformats.org/officeDocument/2006/relationships/hyperlink" Target="http://www.gsc.edu/campuses" TargetMode="External"/><Relationship Id="rId4" Type="http://schemas.openxmlformats.org/officeDocument/2006/relationships/hyperlink" Target="http://www.gsc.edu/faqs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hyperlink" Target="http://www.youtube.com/watch?v=79vdlEcWxv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erieexperienc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1800" y="4114800"/>
            <a:ext cx="3200400" cy="16155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276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Importance of Play in Development </a:t>
            </a:r>
            <a:r>
              <a:rPr lang="en-US" i="1" dirty="0"/>
              <a:t>Implications for Practice, </a:t>
            </a:r>
            <a:br>
              <a:rPr lang="en-US" i="1" dirty="0"/>
            </a:br>
            <a:r>
              <a:rPr lang="en-US" i="1" dirty="0"/>
              <a:t>Facilitating Regulation</a:t>
            </a:r>
            <a:br>
              <a:rPr lang="en-US" dirty="0"/>
            </a:br>
            <a:br>
              <a:rPr lang="en-US" dirty="0"/>
            </a:br>
            <a:r>
              <a:rPr lang="en-US" sz="2200" dirty="0"/>
              <a:t>Matthew Weneta, M.Ed.</a:t>
            </a:r>
            <a:br>
              <a:rPr lang="en-US" sz="2200" dirty="0"/>
            </a:br>
            <a:r>
              <a:rPr lang="en-US" sz="2200" dirty="0"/>
              <a:t>Owner/ Director Aerie Experiences</a:t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cs typeface="Tahoma" pitchFamily="34" charset="0"/>
                <a:hlinkClick r:id="rId3" tooltip="GSC Home"/>
              </a:rPr>
              <a:t>HOME</a:t>
            </a:r>
            <a:r>
              <a:rPr kumimoji="0" lang="en-US" sz="800" b="0" i="0" u="none" strike="noStrike" cap="none" normalizeH="0" baseline="0">
                <a:ln>
                  <a:noFill/>
                </a:ln>
                <a:solidFill>
                  <a:srgbClr val="202122"/>
                </a:solidFill>
                <a:effectLst/>
                <a:latin typeface="Arial" pitchFamily="34" charset="0"/>
                <a:cs typeface="Arial" pitchFamily="34" charset="0"/>
              </a:rPr>
              <a:t>|</a:t>
            </a: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rgbClr val="202122"/>
                </a:solidFill>
                <a:effectLst/>
                <a:latin typeface="Arial" pitchFamily="34" charset="0"/>
                <a:cs typeface="Arial" pitchFamily="34" charset="0"/>
              </a:rPr>
              <a:t>|</a:t>
            </a:r>
            <a:r>
              <a:rPr kumimoji="0" lang="en-US" sz="900" b="1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cs typeface="Tahoma" pitchFamily="34" charset="0"/>
                <a:hlinkClick r:id="rId4" tooltip="Frequently Asked Questions"/>
              </a:rPr>
              <a:t>FAQS</a:t>
            </a:r>
            <a:r>
              <a:rPr kumimoji="0" lang="en-US" sz="800" b="0" i="0" u="none" strike="noStrike" cap="none" normalizeH="0" baseline="0">
                <a:ln>
                  <a:noFill/>
                </a:ln>
                <a:solidFill>
                  <a:srgbClr val="202122"/>
                </a:solidFill>
                <a:effectLst/>
                <a:latin typeface="Arial" pitchFamily="34" charset="0"/>
                <a:cs typeface="Arial" pitchFamily="34" charset="0"/>
              </a:rPr>
              <a:t>|</a:t>
            </a:r>
            <a:r>
              <a:rPr kumimoji="0" lang="en-US" sz="900" b="1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cs typeface="Tahoma" pitchFamily="34" charset="0"/>
                <a:hlinkClick r:id="rId5" tooltip="Campuses"/>
              </a:rPr>
              <a:t>CAMPUSES</a:t>
            </a:r>
            <a:r>
              <a:rPr kumimoji="0" lang="en-US" sz="800" b="0" i="0" u="none" strike="noStrike" cap="none" normalizeH="0" baseline="0">
                <a:ln>
                  <a:noFill/>
                </a:ln>
                <a:solidFill>
                  <a:srgbClr val="202122"/>
                </a:solidFill>
                <a:effectLst/>
                <a:latin typeface="Arial" pitchFamily="34" charset="0"/>
                <a:cs typeface="Arial" pitchFamily="34" charset="0"/>
              </a:rPr>
              <a:t>|</a:t>
            </a:r>
            <a:r>
              <a:rPr kumimoji="0" lang="en-US" sz="900" b="1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cs typeface="Tahoma" pitchFamily="34" charset="0"/>
                <a:hlinkClick r:id="rId6" tooltip="Addresses and Departmental Directories"/>
              </a:rPr>
              <a:t>CONTACT US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rgbClr val="2021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cs typeface="Tahoma" pitchFamily="34" charset="0"/>
              </a:rPr>
              <a:t> </a:t>
            </a:r>
            <a:r>
              <a:rPr kumimoji="0" lang="en-US" sz="4500" b="1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cs typeface="Tahoma" pitchFamily="34" charset="0"/>
              </a:rPr>
              <a:t> </a:t>
            </a:r>
            <a:r>
              <a:rPr kumimoji="0" lang="en-US" sz="900" b="1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cs typeface="Tahoma" pitchFamily="34" charset="0"/>
              </a:rPr>
              <a:t>                                                     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/>
              <a:t> Play is:</a:t>
            </a:r>
          </a:p>
          <a:p>
            <a:pPr lvl="1">
              <a:buFont typeface="Wingdings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 A voluntary activity or occupation executed within certain fixed limits of time and place, according to rules freely accepted but absolutely binding, having its aim in itself and accompanied by a feeling of tension, joy, and the consciousness this it is “different” from “ordinary” life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Johan Huizinga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/>
              <a:t>Rules and ritual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Absorption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Contest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Order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Tension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Movement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Change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Whimsical but needed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Rhythm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Rapture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Representation or Metaphor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Make believe or pretend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Huizinga’s Play Sphere</a:t>
            </a:r>
          </a:p>
        </p:txBody>
      </p:sp>
      <p:pic>
        <p:nvPicPr>
          <p:cNvPr id="59396" name="Picture 4" descr="http://www.wallpaperhere.com/thumbnails/detail/20110621/TREE-IN-SPHE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524000"/>
            <a:ext cx="4470400" cy="3352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/>
              <a:t>“There are two ways to improve ones life, one to change or control external conditions, second, to change ones perceptions of these conditions.”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Csiksentmihalyi</a:t>
            </a:r>
            <a:r>
              <a:rPr lang="en-US" dirty="0"/>
              <a:t> &amp; Flow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/>
              <a:t>Challenging activity that requires skill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The merging of action and awareness – complete concentration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Clear goals and feedback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Perception of control loss of need for control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Environmental feedback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Concentration of task at hand – loss of outside influence, 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Loss of self consciousness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Transformation of time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Effortless physical or intellectual motion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Flow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low-chann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877568"/>
            <a:ext cx="6161903" cy="39898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Channel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/>
              <a:t>Auto (self)</a:t>
            </a:r>
          </a:p>
          <a:p>
            <a:pPr>
              <a:buFont typeface="Wingdings" pitchFamily="2" charset="2"/>
              <a:buChar char="v"/>
            </a:pPr>
            <a:r>
              <a:rPr lang="en-US" dirty="0" err="1"/>
              <a:t>Telos</a:t>
            </a:r>
            <a:r>
              <a:rPr lang="en-US" dirty="0"/>
              <a:t> (goal)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dirty="0"/>
              <a:t>Verb, having a purpose in and not apart from itself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Autotelic</a:t>
            </a:r>
            <a:r>
              <a:rPr lang="en-US" dirty="0"/>
              <a:t> Experience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Intrinsic Motivation and Perception of Freedom</a:t>
            </a:r>
          </a:p>
        </p:txBody>
      </p:sp>
      <p:pic>
        <p:nvPicPr>
          <p:cNvPr id="10" name="Picture 9" descr="imagesCAHCANH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1905000"/>
            <a:ext cx="5031950" cy="376910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no_motiva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990600"/>
            <a:ext cx="6387919" cy="4895850"/>
          </a:xfrm>
        </p:spPr>
      </p:pic>
    </p:spTree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28motiva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381000"/>
            <a:ext cx="7467600" cy="5974080"/>
          </a:xfrm>
        </p:spPr>
      </p:pic>
    </p:spTree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otivation-Fai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457200"/>
            <a:ext cx="4724400" cy="5905500"/>
          </a:xfrm>
        </p:spPr>
      </p:pic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/>
              <a:t>To conceptualize play in a meaningful framework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To integrate play into programming in an intentional and prescriptive manor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To consider “play” as a tool to meet developmental tasks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Objectives:</a:t>
            </a:r>
          </a:p>
        </p:txBody>
      </p:sp>
      <p:pic>
        <p:nvPicPr>
          <p:cNvPr id="19457" name="Picture 1" descr="C:\Users\mweneta\AppData\Local\Microsoft\Windows\Temporary Internet Files\Content.IE5\LRURT0U6\MC90041514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191000"/>
            <a:ext cx="1128666" cy="1853601"/>
          </a:xfrm>
          <a:prstGeom prst="rect">
            <a:avLst/>
          </a:prstGeom>
          <a:noFill/>
        </p:spPr>
      </p:pic>
      <p:pic>
        <p:nvPicPr>
          <p:cNvPr id="19459" name="Picture 3" descr="C:\Users\mweneta\AppData\Local\Microsoft\Windows\Temporary Internet Files\Content.IE5\LHHXUPYB\MC90043604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4343400"/>
            <a:ext cx="1873250" cy="1473200"/>
          </a:xfrm>
          <a:prstGeom prst="rect">
            <a:avLst/>
          </a:prstGeom>
          <a:noFill/>
        </p:spPr>
      </p:pic>
      <p:pic>
        <p:nvPicPr>
          <p:cNvPr id="19460" name="Picture 4" descr="C:\Program Files (x86)\Microsoft Office\MEDIA\CAGCAT10\j0199727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4495800"/>
            <a:ext cx="1447800" cy="1423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 executive functions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0" y="1497072"/>
          <a:ext cx="9144000" cy="5109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9173637"/>
      </p:ext>
    </p:extLst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 executive functions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0" y="1497072"/>
          <a:ext cx="9144000" cy="5109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722325"/>
      </p:ext>
    </p:extLst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 executive functions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0" y="1497072"/>
          <a:ext cx="9144000" cy="5109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1311339"/>
      </p:ext>
    </p:extLst>
  </p:cSld>
  <p:clrMapOvr>
    <a:masterClrMapping/>
  </p:clrMapOvr>
  <p:transition spd="med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 executive functions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112542" y="1623575"/>
          <a:ext cx="9031458" cy="4967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3032034"/>
      </p:ext>
    </p:extLst>
  </p:cSld>
  <p:clrMapOvr>
    <a:masterClrMapping/>
  </p:clrMapOvr>
  <p:transition spd="med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C8F8A6-3AE7-74CF-8117-E4AD8FEFD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at Is BFF (@cat.isbff) • Instagram photos and videos">
            <a:extLst>
              <a:ext uri="{FF2B5EF4-FFF2-40B4-BE49-F238E27FC236}">
                <a16:creationId xmlns:a16="http://schemas.microsoft.com/office/drawing/2014/main" id="{AC8A2339-3C1E-2582-5353-B67EB81D1E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1526276"/>
            <a:ext cx="3781462" cy="472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613955"/>
      </p:ext>
    </p:extLst>
  </p:cSld>
  <p:clrMapOvr>
    <a:masterClrMapping/>
  </p:clrMapOvr>
  <p:transition spd="med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Anxiety Wheel</a:t>
            </a:r>
          </a:p>
        </p:txBody>
      </p:sp>
      <p:pic>
        <p:nvPicPr>
          <p:cNvPr id="30723" name="Content Placeholder 4" descr="Tiger saber-tooth-tiger canpagesca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905000"/>
            <a:ext cx="6248400" cy="457041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279A1C6-26AA-4D82-B790-5C44EC607522}" type="datetimeFigureOut">
              <a:rPr lang="en-US" smtClean="0"/>
              <a:pPr/>
              <a:t>2/13/2024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415561"/>
      </p:ext>
    </p:extLst>
  </p:cSld>
  <p:clrMapOvr>
    <a:masterClrMapping/>
  </p:clrMapOvr>
  <p:transition spd="med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39D9BE-ED28-CC09-BF90-3A0F9E11C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DD4505-0AA1-A44F-C8D9-58F15D7E4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Differentiation and Modulation</a:t>
            </a:r>
          </a:p>
        </p:txBody>
      </p:sp>
    </p:spTree>
    <p:extLst>
      <p:ext uri="{BB962C8B-B14F-4D97-AF65-F5344CB8AC3E}">
        <p14:creationId xmlns:p14="http://schemas.microsoft.com/office/powerpoint/2010/main" val="4083315736"/>
      </p:ext>
    </p:extLst>
  </p:cSld>
  <p:clrMapOvr>
    <a:masterClrMapping/>
  </p:clrMapOvr>
  <p:transition spd="med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9504DE-EBA4-BF39-4729-BE439F92A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hildhood trauma can alter developing brain, creates lifetime of risk">
            <a:extLst>
              <a:ext uri="{FF2B5EF4-FFF2-40B4-BE49-F238E27FC236}">
                <a16:creationId xmlns:a16="http://schemas.microsoft.com/office/drawing/2014/main" id="{542C01BE-E9C3-2347-C8AB-E875220CA7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3" y="1524000"/>
            <a:ext cx="783771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672516"/>
      </p:ext>
    </p:extLst>
  </p:cSld>
  <p:clrMapOvr>
    <a:masterClrMapping/>
  </p:clrMapOvr>
  <p:transition spd="med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/>
              <a:t>Biological Basis of Pleasure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Enjoyment and psychic energy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Relaxed Leisure and Transitional Leisure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Pleasure vs. Enjoyment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/>
              <a:t>Opportunity for both differentiation and integration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Identity foreclosure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Role experimentation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Social norms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Social Context to Play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Users\mweneta\AppData\Local\Microsoft\Windows\Temporary Internet Files\Content.IE5\LBI2ZQJB\MP900448486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743200"/>
            <a:ext cx="5029200" cy="33528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Apothecary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/>
              <a:t>Private Speech and self regulation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Problem solving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Role play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Symbol and metaphor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Imagination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Kohlberg's Stages of Moral Development and the Individuals Development in Play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33400" y="1752600"/>
          <a:ext cx="80772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CAKUVDT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1752600"/>
            <a:ext cx="5086350" cy="42386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Paradox of Play in Practice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2800" dirty="0"/>
              <a:t>Connect treatment goals to probable outcomes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</a:rPr>
              <a:t>Clinical goal:</a:t>
            </a:r>
            <a:r>
              <a:rPr lang="en-US" sz="2000" dirty="0">
                <a:solidFill>
                  <a:schemeClr val="tx1"/>
                </a:solidFill>
              </a:rPr>
              <a:t> Learn and practice strategies to tolerate and regulate strong affect without the use of substances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</a:rPr>
              <a:t>Climbing objective: </a:t>
            </a:r>
            <a:r>
              <a:rPr lang="en-US" sz="2000" dirty="0">
                <a:solidFill>
                  <a:schemeClr val="tx1"/>
                </a:solidFill>
              </a:rPr>
              <a:t>Experience, observe, and process individual affective response to climbing and utilize cognitive-behavioral strategies to tolerate and regulate affect during climbs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/>
              <a:t>Teach through play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/>
              <a:t>Plan ahead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/>
              <a:t>Be present</a:t>
            </a:r>
          </a:p>
          <a:p>
            <a:pPr>
              <a:buFont typeface="Wingdings" pitchFamily="2" charset="2"/>
              <a:buChar char="v"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Intentionality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br>
              <a:rPr lang="en-US" dirty="0"/>
            </a:br>
            <a:r>
              <a:rPr lang="en-US" dirty="0"/>
              <a:t>You can discover more about a person in an hour of play than in a year of conversation.</a:t>
            </a:r>
            <a:r>
              <a:rPr lang="en-US" b="1" dirty="0"/>
              <a:t> - Plato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 as Assessment</a:t>
            </a:r>
          </a:p>
        </p:txBody>
      </p:sp>
      <p:pic>
        <p:nvPicPr>
          <p:cNvPr id="4" name="Picture 3" descr="anger-manage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3124200"/>
            <a:ext cx="2384762" cy="322303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/>
              <a:t>Ritual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Example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Environment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Authentic and Genuine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Tone Setting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FF8B75-AF51-5FA7-A181-07C77F059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D48493-EA48-17CB-15FD-AAF6BCE7B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Congruent Environmental Feedback</a:t>
            </a:r>
          </a:p>
        </p:txBody>
      </p:sp>
    </p:spTree>
    <p:extLst>
      <p:ext uri="{BB962C8B-B14F-4D97-AF65-F5344CB8AC3E}">
        <p14:creationId xmlns:p14="http://schemas.microsoft.com/office/powerpoint/2010/main" val="1235452126"/>
      </p:ext>
    </p:extLst>
  </p:cSld>
  <p:clrMapOvr>
    <a:masterClrMapping/>
  </p:clrMapOvr>
  <p:transition spd="med"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/>
              <a:t>Huizinga and language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Freud 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Defining own experience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Bridge building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Referee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Processing – Giving Name and Symbol to the Experience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41D244-BADA-601A-39DB-F6C480F9C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Who is the hero of the story?</a:t>
            </a:r>
          </a:p>
        </p:txBody>
      </p:sp>
      <p:pic>
        <p:nvPicPr>
          <p:cNvPr id="4100" name="Picture 4" descr="Hero's journey - Wikipedia">
            <a:extLst>
              <a:ext uri="{FF2B5EF4-FFF2-40B4-BE49-F238E27FC236}">
                <a16:creationId xmlns:a16="http://schemas.microsoft.com/office/drawing/2014/main" id="{BF5560DC-6BDF-C9C1-76C3-7EAB76D7A3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0"/>
            <a:ext cx="4776716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579813"/>
      </p:ext>
    </p:extLst>
  </p:cSld>
  <p:clrMapOvr>
    <a:masterClrMapping/>
  </p:clrMapOvr>
  <p:transition spd="med"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ock-photo-soccer-field-with-white-lines-on-grass-187347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2057400"/>
            <a:ext cx="4495800" cy="379645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vs. Content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/>
              <a:t>Expands attention span</a:t>
            </a: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b="1" dirty="0"/>
              <a:t>Boost boys’ problem solving abilities</a:t>
            </a: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b="1" dirty="0"/>
              <a:t>Increase self-confidence and self-regulation</a:t>
            </a: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b="1" dirty="0"/>
              <a:t>Strengthen social competence and teaches social skills</a:t>
            </a: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b="1" dirty="0"/>
              <a:t>Develop identity</a:t>
            </a: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b="1" dirty="0"/>
              <a:t>Reduces anxiety and diminishes stress</a:t>
            </a: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b="1" dirty="0"/>
              <a:t>Boosts physical health</a:t>
            </a: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b="1" dirty="0"/>
              <a:t>Expands neurological development</a:t>
            </a: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b="1" dirty="0"/>
              <a:t>Antidote to loneliness, isolation, anxiety, and depression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Prescription: “</a:t>
            </a:r>
            <a:r>
              <a:rPr lang="en-US" dirty="0" err="1"/>
              <a:t>Ludus</a:t>
            </a:r>
            <a:r>
              <a:rPr lang="en-US" dirty="0"/>
              <a:t>”</a:t>
            </a:r>
          </a:p>
        </p:txBody>
      </p:sp>
      <p:pic>
        <p:nvPicPr>
          <p:cNvPr id="37889" name="Picture 1" descr="C:\Users\mweneta\AppData\Local\Microsoft\Windows\Temporary Internet Files\Content.IE5\OX8J7LVD\MC90034042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3276600"/>
            <a:ext cx="1312195" cy="16001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unny_monke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1981200"/>
            <a:ext cx="5503333" cy="3962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Silly Monkey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FDA526-DC4F-C8C3-442D-56B346451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Neuro-Sequential Lense In Practice</a:t>
            </a:r>
          </a:p>
        </p:txBody>
      </p:sp>
      <p:pic>
        <p:nvPicPr>
          <p:cNvPr id="3074" name="Picture 2" descr="How can I tell if my backyard tree is diseased or dead ...">
            <a:extLst>
              <a:ext uri="{FF2B5EF4-FFF2-40B4-BE49-F238E27FC236}">
                <a16:creationId xmlns:a16="http://schemas.microsoft.com/office/drawing/2014/main" id="{ED812AC5-1BEE-4FC7-18AF-5D3DD6579E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59877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Alpha Tree photo and picture">
            <a:extLst>
              <a:ext uri="{FF2B5EF4-FFF2-40B4-BE49-F238E27FC236}">
                <a16:creationId xmlns:a16="http://schemas.microsoft.com/office/drawing/2014/main" id="{50CBCB17-1DBA-ECEE-8BA3-E2ADD352D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71600"/>
            <a:ext cx="4282904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191,700+ Tree Roots Stock Photos, Pictures &amp; Royalty-Free ...">
            <a:extLst>
              <a:ext uri="{FF2B5EF4-FFF2-40B4-BE49-F238E27FC236}">
                <a16:creationId xmlns:a16="http://schemas.microsoft.com/office/drawing/2014/main" id="{9AB36A12-ABA7-6E36-0CD7-837DEEA02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54305"/>
            <a:ext cx="1752600" cy="243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he mystery of trail trees | UNC Charlotte Urban Institute | UNC Charlotte">
            <a:extLst>
              <a:ext uri="{FF2B5EF4-FFF2-40B4-BE49-F238E27FC236}">
                <a16:creationId xmlns:a16="http://schemas.microsoft.com/office/drawing/2014/main" id="{C044ECD7-F2F2-F7D3-F712-81442710E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125" y="4254305"/>
            <a:ext cx="3254464" cy="243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018707"/>
      </p:ext>
    </p:extLst>
  </p:cSld>
  <p:clrMapOvr>
    <a:masterClrMapping/>
  </p:clrMapOvr>
  <p:transition spd="med"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Infancy (birth - 2 years)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n-US" dirty="0"/>
              <a:t>Social Attachment 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n-US" dirty="0" err="1"/>
              <a:t>Sensorimotor</a:t>
            </a:r>
            <a:r>
              <a:rPr lang="en-US" dirty="0"/>
              <a:t> intelligence and primitive causality 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n-US" dirty="0"/>
              <a:t>Object permanence  - peek a boo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n-US" dirty="0"/>
              <a:t>Maturation of sensory and motor functions 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n-US" dirty="0"/>
              <a:t>Emotional development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Erickson’s Developmental Tasks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Toddlerhood (2-4 years)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Elaboration of locomotion 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Fantasy and play 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Language development 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Self control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Erickson’s Developmental Tasks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Early school age (5-7 years)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Sex identification 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Concrete operations 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Early moral development 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Group play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Erickson’s Developmental Tasks</a:t>
            </a:r>
          </a:p>
        </p:txBody>
      </p:sp>
      <p:pic>
        <p:nvPicPr>
          <p:cNvPr id="4" name="Picture 3" descr="psych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2819400"/>
            <a:ext cx="2324100" cy="317182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Middle school age (8-12 years)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Social cooperation 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Self-evaluation 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Skill learning 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Team play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Erickson’s Developmental Tasks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Early adolescence (13-17 years)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Physical maturation 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Formal operations 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Emotional development 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Membership in the peer group 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Heterosexual relationships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Erickson’s Developmental Tasks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Later adolescence (18-22 years)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Autonomy from parents 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Sex-role identity 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Internalized morality 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Career Choice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Erickson’s Developmental Tasks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/>
              <a:t>Connects us to others</a:t>
            </a:r>
          </a:p>
          <a:p>
            <a:pPr>
              <a:buFont typeface="Wingdings" pitchFamily="2" charset="2"/>
              <a:buChar char="v"/>
            </a:pPr>
            <a:r>
              <a:rPr lang="en-US" b="1" dirty="0"/>
              <a:t>Fosters creativity, flexibility, and learning</a:t>
            </a:r>
          </a:p>
          <a:p>
            <a:pPr>
              <a:buFont typeface="Wingdings" pitchFamily="2" charset="2"/>
              <a:buChar char="v"/>
            </a:pPr>
            <a:r>
              <a:rPr lang="en-US" b="1" dirty="0"/>
              <a:t>Teaches us how to cooperate with others</a:t>
            </a:r>
          </a:p>
          <a:p>
            <a:pPr>
              <a:buFont typeface="Wingdings" pitchFamily="2" charset="2"/>
              <a:buChar char="v"/>
            </a:pPr>
            <a:r>
              <a:rPr lang="en-US" b="1" dirty="0"/>
              <a:t>Heal emotional wounds</a:t>
            </a:r>
          </a:p>
          <a:p>
            <a:pPr>
              <a:buFont typeface="Wingdings" pitchFamily="2" charset="2"/>
              <a:buChar char="v"/>
            </a:pPr>
            <a:r>
              <a:rPr lang="en-US" b="1" dirty="0"/>
              <a:t>Boosts children’s creativity and imagination.</a:t>
            </a:r>
            <a:r>
              <a:rPr lang="en-US" dirty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b="1" dirty="0"/>
              <a:t>Build new competencies </a:t>
            </a:r>
          </a:p>
          <a:p>
            <a:pPr>
              <a:buFont typeface="Wingdings" pitchFamily="2" charset="2"/>
              <a:buChar char="v"/>
            </a:pPr>
            <a:r>
              <a:rPr lang="en-US" b="1" dirty="0"/>
              <a:t>Develops resilience</a:t>
            </a:r>
          </a:p>
          <a:p>
            <a:endParaRPr lang="en-US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Ludus</a:t>
            </a:r>
            <a:r>
              <a:rPr lang="en-US" dirty="0"/>
              <a:t> Side Effects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/>
              <a:t>Play, verb – to amuse or entertain oneself, as in recreation; to take part in a game – Webster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dirty="0"/>
              <a:t>Play, verb – Of living beings: Active bodily exercise; brisk and vigorous action of the body or limbs, as in fencing, dancing, leaping, swimming, clapping of the hands – Oxford, 1971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dirty="0"/>
              <a:t>Synonyms; disport, recreate, sport, amuse, divert, engage, entertain, frolic, rollick, romp - Webster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 Defined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mweneta\AppData\Local\Microsoft\Windows\Temporary Internet Files\Content.IE5\LRURT0U6\MC900415144[1].wmf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519534" y="2081542"/>
            <a:ext cx="2104931" cy="3456915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Conceptualize vs. Define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/>
              <a:t>Ancient Greek concept of having time for oneself, being occupied in something for its own sake and embracing the experience and not the outcome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Schole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/>
              <a:t>Leisure is a state of being or condition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Spiritual and intellectual open and passive taking in of one’s surroundings, an ownership of knowledge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A way of life or perpetual openness and connection to the experience of life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With true leisure comes a truer understanding of self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Meta-cognition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Aristolian</a:t>
            </a:r>
            <a:r>
              <a:rPr lang="en-US" dirty="0"/>
              <a:t> Leisure</a:t>
            </a:r>
          </a:p>
        </p:txBody>
      </p:sp>
      <p:pic>
        <p:nvPicPr>
          <p:cNvPr id="6" name="Content Placeholder 3" descr="belushi-tog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4343400"/>
            <a:ext cx="1571400" cy="1995678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4172</TotalTime>
  <Words>1076</Words>
  <Application>Microsoft Office PowerPoint</Application>
  <PresentationFormat>On-screen Show (4:3)</PresentationFormat>
  <Paragraphs>196</Paragraphs>
  <Slides>47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Arial</vt:lpstr>
      <vt:lpstr>Calibri</vt:lpstr>
      <vt:lpstr>Constantia</vt:lpstr>
      <vt:lpstr>Verdana</vt:lpstr>
      <vt:lpstr>Wingdings</vt:lpstr>
      <vt:lpstr>Wingdings 2</vt:lpstr>
      <vt:lpstr>Paper</vt:lpstr>
      <vt:lpstr>The Importance of Play in Development Implications for Practice,  Facilitating Regulation  Matthew Weneta, M.Ed. Owner/ Director Aerie Experiences </vt:lpstr>
      <vt:lpstr>Objectives:</vt:lpstr>
      <vt:lpstr>The Apothecary</vt:lpstr>
      <vt:lpstr>The Prescription: “Ludus”</vt:lpstr>
      <vt:lpstr>Ludus Side Effects</vt:lpstr>
      <vt:lpstr>Play Defined</vt:lpstr>
      <vt:lpstr>Conceptualize vs. Define</vt:lpstr>
      <vt:lpstr>Schole</vt:lpstr>
      <vt:lpstr>Aristolian Leisure</vt:lpstr>
      <vt:lpstr>Johan Huizinga</vt:lpstr>
      <vt:lpstr>Huizinga’s Play Sphere</vt:lpstr>
      <vt:lpstr>Csiksentmihalyi &amp; Flow</vt:lpstr>
      <vt:lpstr>Elements of Flow</vt:lpstr>
      <vt:lpstr>Flow Channel</vt:lpstr>
      <vt:lpstr>Autotelic Experience</vt:lpstr>
      <vt:lpstr>Intrinsic Motivation and Perception of Freedom</vt:lpstr>
      <vt:lpstr>PowerPoint Presentation</vt:lpstr>
      <vt:lpstr>PowerPoint Presentation</vt:lpstr>
      <vt:lpstr>PowerPoint Presentation</vt:lpstr>
      <vt:lpstr>11 executive functions</vt:lpstr>
      <vt:lpstr>11 executive functions</vt:lpstr>
      <vt:lpstr>11 executive functions</vt:lpstr>
      <vt:lpstr>11 executive functions</vt:lpstr>
      <vt:lpstr>PowerPoint Presentation</vt:lpstr>
      <vt:lpstr>The Anxiety Wheel</vt:lpstr>
      <vt:lpstr>Differentiation and Modulation</vt:lpstr>
      <vt:lpstr>PowerPoint Presentation</vt:lpstr>
      <vt:lpstr>Pleasure vs. Enjoyment</vt:lpstr>
      <vt:lpstr>The Social Context to Play</vt:lpstr>
      <vt:lpstr>Imagination</vt:lpstr>
      <vt:lpstr>Kohlberg's Stages of Moral Development and the Individuals Development in Play</vt:lpstr>
      <vt:lpstr>Paradox of Play in Practice</vt:lpstr>
      <vt:lpstr>Intentionality</vt:lpstr>
      <vt:lpstr>Play as Assessment</vt:lpstr>
      <vt:lpstr>Tone Setting</vt:lpstr>
      <vt:lpstr>Congruent Environmental Feedback</vt:lpstr>
      <vt:lpstr>Processing – Giving Name and Symbol to the Experience</vt:lpstr>
      <vt:lpstr>Who is the hero of the story?</vt:lpstr>
      <vt:lpstr>Context vs. Content</vt:lpstr>
      <vt:lpstr>Silly Monkey</vt:lpstr>
      <vt:lpstr>Neuro-Sequential Lense In Practice</vt:lpstr>
      <vt:lpstr>Erickson’s Developmental Tasks</vt:lpstr>
      <vt:lpstr>Erickson’s Developmental Tasks</vt:lpstr>
      <vt:lpstr>Erickson’s Developmental Tasks</vt:lpstr>
      <vt:lpstr>Erickson’s Developmental Tasks</vt:lpstr>
      <vt:lpstr>Erickson’s Developmental Tasks</vt:lpstr>
      <vt:lpstr>Erickson’s Developmental Tasks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mweneta</dc:creator>
  <cp:lastModifiedBy>Matthew Weneta</cp:lastModifiedBy>
  <cp:revision>124</cp:revision>
  <dcterms:created xsi:type="dcterms:W3CDTF">2011-09-15T23:34:13Z</dcterms:created>
  <dcterms:modified xsi:type="dcterms:W3CDTF">2024-02-14T20:51:38Z</dcterms:modified>
</cp:coreProperties>
</file>