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Lst>
  <p:notesMasterIdLst>
    <p:notesMasterId r:id="rId28"/>
  </p:notesMasterIdLst>
  <p:sldIdLst>
    <p:sldId id="256" r:id="rId2"/>
    <p:sldId id="257" r:id="rId3"/>
    <p:sldId id="258" r:id="rId4"/>
    <p:sldId id="259" r:id="rId5"/>
    <p:sldId id="638" r:id="rId6"/>
    <p:sldId id="639" r:id="rId7"/>
    <p:sldId id="648" r:id="rId8"/>
    <p:sldId id="649" r:id="rId9"/>
    <p:sldId id="650" r:id="rId10"/>
    <p:sldId id="652" r:id="rId11"/>
    <p:sldId id="653" r:id="rId12"/>
    <p:sldId id="654" r:id="rId13"/>
    <p:sldId id="655" r:id="rId14"/>
    <p:sldId id="656" r:id="rId15"/>
    <p:sldId id="657" r:id="rId16"/>
    <p:sldId id="658" r:id="rId17"/>
    <p:sldId id="659" r:id="rId18"/>
    <p:sldId id="660" r:id="rId19"/>
    <p:sldId id="661" r:id="rId20"/>
    <p:sldId id="662" r:id="rId21"/>
    <p:sldId id="641" r:id="rId22"/>
    <p:sldId id="642" r:id="rId23"/>
    <p:sldId id="647" r:id="rId24"/>
    <p:sldId id="644" r:id="rId25"/>
    <p:sldId id="645" r:id="rId26"/>
    <p:sldId id="6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coh49" initials="r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4" d="100"/>
          <a:sy n="74" d="100"/>
        </p:scale>
        <p:origin x="1037" y="7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99152-18DA-4AC7-A959-3375D32D99E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ACAC8E-456C-4DCE-AF67-9FF2DCF635A4}">
      <dgm:prSet/>
      <dgm:spPr/>
      <dgm:t>
        <a:bodyPr/>
        <a:lstStyle/>
        <a:p>
          <a:pPr>
            <a:lnSpc>
              <a:spcPct val="100000"/>
            </a:lnSpc>
          </a:pPr>
          <a:r>
            <a:rPr lang="en-US" dirty="0"/>
            <a:t>Defines behavior in objective and measurable terms using operational definitions. </a:t>
          </a:r>
        </a:p>
      </dgm:t>
    </dgm:pt>
    <dgm:pt modelId="{62105602-C777-4AA5-AF45-AC44B767C44F}" type="parTrans" cxnId="{CC6E4992-EF40-4B6B-BB0A-71236CEFFBF5}">
      <dgm:prSet/>
      <dgm:spPr/>
      <dgm:t>
        <a:bodyPr/>
        <a:lstStyle/>
        <a:p>
          <a:endParaRPr lang="en-US"/>
        </a:p>
      </dgm:t>
    </dgm:pt>
    <dgm:pt modelId="{3CA6ED4B-3294-4A4A-8249-E9A26D50445B}" type="sibTrans" cxnId="{CC6E4992-EF40-4B6B-BB0A-71236CEFFBF5}">
      <dgm:prSet/>
      <dgm:spPr/>
      <dgm:t>
        <a:bodyPr/>
        <a:lstStyle/>
        <a:p>
          <a:endParaRPr lang="en-US"/>
        </a:p>
      </dgm:t>
    </dgm:pt>
    <dgm:pt modelId="{D94C08C9-44E1-4044-BBFB-29BF0228FE33}">
      <dgm:prSet/>
      <dgm:spPr/>
      <dgm:t>
        <a:bodyPr/>
        <a:lstStyle/>
        <a:p>
          <a:pPr>
            <a:lnSpc>
              <a:spcPct val="100000"/>
            </a:lnSpc>
          </a:pPr>
          <a:r>
            <a:rPr lang="en-US"/>
            <a:t>Examines the relationship between behavior (what a person does) and its controlling variables (what happens in the environment). </a:t>
          </a:r>
        </a:p>
      </dgm:t>
    </dgm:pt>
    <dgm:pt modelId="{061BE482-062D-4F60-8634-642189D54E79}" type="parTrans" cxnId="{80CB0BF0-DB73-4A61-8656-53E94A29FA04}">
      <dgm:prSet/>
      <dgm:spPr/>
      <dgm:t>
        <a:bodyPr/>
        <a:lstStyle/>
        <a:p>
          <a:endParaRPr lang="en-US"/>
        </a:p>
      </dgm:t>
    </dgm:pt>
    <dgm:pt modelId="{C53BFFF1-A9FA-4A28-97AF-FB221D8828B5}" type="sibTrans" cxnId="{80CB0BF0-DB73-4A61-8656-53E94A29FA04}">
      <dgm:prSet/>
      <dgm:spPr/>
      <dgm:t>
        <a:bodyPr/>
        <a:lstStyle/>
        <a:p>
          <a:endParaRPr lang="en-US"/>
        </a:p>
      </dgm:t>
    </dgm:pt>
    <dgm:pt modelId="{C456A63D-4EEB-4D01-960D-9F85143EA634}">
      <dgm:prSet/>
      <dgm:spPr/>
      <dgm:t>
        <a:bodyPr/>
        <a:lstStyle/>
        <a:p>
          <a:pPr>
            <a:lnSpc>
              <a:spcPct val="100000"/>
            </a:lnSpc>
          </a:pPr>
          <a:r>
            <a:rPr lang="en-US"/>
            <a:t>Analyzes socially significant behavior in need of improvement.</a:t>
          </a:r>
        </a:p>
      </dgm:t>
    </dgm:pt>
    <dgm:pt modelId="{DAE5B884-9FD4-4BE7-98E0-18433AFCBFB4}" type="parTrans" cxnId="{1D92563E-5C68-41FC-8061-59B82B849AC8}">
      <dgm:prSet/>
      <dgm:spPr/>
      <dgm:t>
        <a:bodyPr/>
        <a:lstStyle/>
        <a:p>
          <a:endParaRPr lang="en-US"/>
        </a:p>
      </dgm:t>
    </dgm:pt>
    <dgm:pt modelId="{FE0522D9-8121-4550-80FE-A747EDB7621E}" type="sibTrans" cxnId="{1D92563E-5C68-41FC-8061-59B82B849AC8}">
      <dgm:prSet/>
      <dgm:spPr/>
      <dgm:t>
        <a:bodyPr/>
        <a:lstStyle/>
        <a:p>
          <a:endParaRPr lang="en-US"/>
        </a:p>
      </dgm:t>
    </dgm:pt>
    <dgm:pt modelId="{714CC73F-D73F-44A3-AFAE-12F35974DF47}">
      <dgm:prSet/>
      <dgm:spPr/>
      <dgm:t>
        <a:bodyPr/>
        <a:lstStyle/>
        <a:p>
          <a:pPr>
            <a:lnSpc>
              <a:spcPct val="100000"/>
            </a:lnSpc>
          </a:pPr>
          <a:r>
            <a:rPr lang="en-US"/>
            <a:t>Studies behavior through a three-term contingency (What happens before the behavior? What does the behavior look like? What happens immediately following the behavior? </a:t>
          </a:r>
        </a:p>
      </dgm:t>
    </dgm:pt>
    <dgm:pt modelId="{D1AE5E9E-0311-42D7-9D23-5620A1DFF5F1}" type="parTrans" cxnId="{CB74544D-7D5B-46C4-A3DA-1B80FA2EA29F}">
      <dgm:prSet/>
      <dgm:spPr/>
      <dgm:t>
        <a:bodyPr/>
        <a:lstStyle/>
        <a:p>
          <a:endParaRPr lang="en-US"/>
        </a:p>
      </dgm:t>
    </dgm:pt>
    <dgm:pt modelId="{A756807D-CF81-4746-9125-7A50DE8811D0}" type="sibTrans" cxnId="{CB74544D-7D5B-46C4-A3DA-1B80FA2EA29F}">
      <dgm:prSet/>
      <dgm:spPr/>
      <dgm:t>
        <a:bodyPr/>
        <a:lstStyle/>
        <a:p>
          <a:endParaRPr lang="en-US"/>
        </a:p>
      </dgm:t>
    </dgm:pt>
    <dgm:pt modelId="{6F7F6C2A-18CF-430C-ABB6-3BDFEDFD5D83}">
      <dgm:prSet/>
      <dgm:spPr/>
      <dgm:t>
        <a:bodyPr/>
        <a:lstStyle/>
        <a:p>
          <a:pPr>
            <a:lnSpc>
              <a:spcPct val="100000"/>
            </a:lnSpc>
          </a:pPr>
          <a:r>
            <a:rPr lang="en-US"/>
            <a:t>Examination, data collection, and data-based decisions. </a:t>
          </a:r>
        </a:p>
      </dgm:t>
    </dgm:pt>
    <dgm:pt modelId="{45FF1DE9-B42D-4A0C-A717-E0C73F158E4D}" type="parTrans" cxnId="{AC3C07BD-8E12-4424-9775-E92EF50C3775}">
      <dgm:prSet/>
      <dgm:spPr/>
      <dgm:t>
        <a:bodyPr/>
        <a:lstStyle/>
        <a:p>
          <a:endParaRPr lang="en-US"/>
        </a:p>
      </dgm:t>
    </dgm:pt>
    <dgm:pt modelId="{3FB51D3A-4363-479A-A2CA-3FE7EE93641A}" type="sibTrans" cxnId="{AC3C07BD-8E12-4424-9775-E92EF50C3775}">
      <dgm:prSet/>
      <dgm:spPr/>
      <dgm:t>
        <a:bodyPr/>
        <a:lstStyle/>
        <a:p>
          <a:endParaRPr lang="en-US"/>
        </a:p>
      </dgm:t>
    </dgm:pt>
    <dgm:pt modelId="{8CA27A2B-5887-43F6-A010-917C3544A7AF}" type="pres">
      <dgm:prSet presAssocID="{29799152-18DA-4AC7-A959-3375D32D99E2}" presName="root" presStyleCnt="0">
        <dgm:presLayoutVars>
          <dgm:dir/>
          <dgm:resizeHandles val="exact"/>
        </dgm:presLayoutVars>
      </dgm:prSet>
      <dgm:spPr/>
    </dgm:pt>
    <dgm:pt modelId="{4B3F9E08-B522-4880-81F5-28B465905A6D}" type="pres">
      <dgm:prSet presAssocID="{67ACAC8E-456C-4DCE-AF67-9FF2DCF635A4}" presName="compNode" presStyleCnt="0"/>
      <dgm:spPr/>
    </dgm:pt>
    <dgm:pt modelId="{A38AC5BC-C264-4651-AD32-5DD44784BB13}" type="pres">
      <dgm:prSet presAssocID="{67ACAC8E-456C-4DCE-AF67-9FF2DCF635A4}" presName="bgRect" presStyleLbl="bgShp" presStyleIdx="0" presStyleCnt="5"/>
      <dgm:spPr/>
    </dgm:pt>
    <dgm:pt modelId="{D83D0E6D-9B69-402E-BB06-5C38E176DB23}" type="pres">
      <dgm:prSet presAssocID="{67ACAC8E-456C-4DCE-AF67-9FF2DCF635A4}" presName="iconRect" presStyleLbl="node1" presStyleIdx="0" presStyleCnt="5" custLinFactNeighborY="-7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64B02BE4-5F89-488D-B694-D17CEA27A6B3}" type="pres">
      <dgm:prSet presAssocID="{67ACAC8E-456C-4DCE-AF67-9FF2DCF635A4}" presName="spaceRect" presStyleCnt="0"/>
      <dgm:spPr/>
    </dgm:pt>
    <dgm:pt modelId="{085C4B2B-7620-44E5-A060-718919257997}" type="pres">
      <dgm:prSet presAssocID="{67ACAC8E-456C-4DCE-AF67-9FF2DCF635A4}" presName="parTx" presStyleLbl="revTx" presStyleIdx="0" presStyleCnt="5">
        <dgm:presLayoutVars>
          <dgm:chMax val="0"/>
          <dgm:chPref val="0"/>
        </dgm:presLayoutVars>
      </dgm:prSet>
      <dgm:spPr/>
    </dgm:pt>
    <dgm:pt modelId="{C25B5294-7AE3-4169-B403-1A92B60BD0A3}" type="pres">
      <dgm:prSet presAssocID="{3CA6ED4B-3294-4A4A-8249-E9A26D50445B}" presName="sibTrans" presStyleCnt="0"/>
      <dgm:spPr/>
    </dgm:pt>
    <dgm:pt modelId="{2F0F1769-E427-48DB-B6AD-AA533712EAC9}" type="pres">
      <dgm:prSet presAssocID="{D94C08C9-44E1-4044-BBFB-29BF0228FE33}" presName="compNode" presStyleCnt="0"/>
      <dgm:spPr/>
    </dgm:pt>
    <dgm:pt modelId="{D27DA889-04BE-4394-80C5-5AAFE70F881E}" type="pres">
      <dgm:prSet presAssocID="{D94C08C9-44E1-4044-BBFB-29BF0228FE33}" presName="bgRect" presStyleLbl="bgShp" presStyleIdx="1" presStyleCnt="5"/>
      <dgm:spPr/>
    </dgm:pt>
    <dgm:pt modelId="{BB485A47-1096-45B5-BB06-C02A5B43B10D}" type="pres">
      <dgm:prSet presAssocID="{D94C08C9-44E1-4044-BBFB-29BF0228FE3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ial Network"/>
        </a:ext>
      </dgm:extLst>
    </dgm:pt>
    <dgm:pt modelId="{9EDD0F39-29D6-424E-B9C7-701C9FD8BF79}" type="pres">
      <dgm:prSet presAssocID="{D94C08C9-44E1-4044-BBFB-29BF0228FE33}" presName="spaceRect" presStyleCnt="0"/>
      <dgm:spPr/>
    </dgm:pt>
    <dgm:pt modelId="{EE3D32F9-4171-4370-987A-D7324E0D3FC0}" type="pres">
      <dgm:prSet presAssocID="{D94C08C9-44E1-4044-BBFB-29BF0228FE33}" presName="parTx" presStyleLbl="revTx" presStyleIdx="1" presStyleCnt="5">
        <dgm:presLayoutVars>
          <dgm:chMax val="0"/>
          <dgm:chPref val="0"/>
        </dgm:presLayoutVars>
      </dgm:prSet>
      <dgm:spPr/>
    </dgm:pt>
    <dgm:pt modelId="{2C39E21C-584F-4F53-A828-7F8F8975DDCB}" type="pres">
      <dgm:prSet presAssocID="{C53BFFF1-A9FA-4A28-97AF-FB221D8828B5}" presName="sibTrans" presStyleCnt="0"/>
      <dgm:spPr/>
    </dgm:pt>
    <dgm:pt modelId="{9C390857-CD15-47FE-9B88-B29657B96112}" type="pres">
      <dgm:prSet presAssocID="{C456A63D-4EEB-4D01-960D-9F85143EA634}" presName="compNode" presStyleCnt="0"/>
      <dgm:spPr/>
    </dgm:pt>
    <dgm:pt modelId="{1EF5C8C4-45A0-4B80-84A8-9B9495B08D65}" type="pres">
      <dgm:prSet presAssocID="{C456A63D-4EEB-4D01-960D-9F85143EA634}" presName="bgRect" presStyleLbl="bgShp" presStyleIdx="2" presStyleCnt="5"/>
      <dgm:spPr/>
    </dgm:pt>
    <dgm:pt modelId="{A403F0A1-9168-417E-A3A1-CBA1C435B93E}" type="pres">
      <dgm:prSet presAssocID="{C456A63D-4EEB-4D01-960D-9F85143EA63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398B563B-D946-423B-8FA6-9937284EF045}" type="pres">
      <dgm:prSet presAssocID="{C456A63D-4EEB-4D01-960D-9F85143EA634}" presName="spaceRect" presStyleCnt="0"/>
      <dgm:spPr/>
    </dgm:pt>
    <dgm:pt modelId="{E48E4469-E42A-4562-8092-3274709D284F}" type="pres">
      <dgm:prSet presAssocID="{C456A63D-4EEB-4D01-960D-9F85143EA634}" presName="parTx" presStyleLbl="revTx" presStyleIdx="2" presStyleCnt="5">
        <dgm:presLayoutVars>
          <dgm:chMax val="0"/>
          <dgm:chPref val="0"/>
        </dgm:presLayoutVars>
      </dgm:prSet>
      <dgm:spPr/>
    </dgm:pt>
    <dgm:pt modelId="{067E0E64-9BDF-421F-8EEC-15ACA32356EF}" type="pres">
      <dgm:prSet presAssocID="{FE0522D9-8121-4550-80FE-A747EDB7621E}" presName="sibTrans" presStyleCnt="0"/>
      <dgm:spPr/>
    </dgm:pt>
    <dgm:pt modelId="{8F1675EC-9BA3-4244-842B-2A24FAC7CB82}" type="pres">
      <dgm:prSet presAssocID="{714CC73F-D73F-44A3-AFAE-12F35974DF47}" presName="compNode" presStyleCnt="0"/>
      <dgm:spPr/>
    </dgm:pt>
    <dgm:pt modelId="{21E7BF10-4169-4D28-9A6A-C069BF687A42}" type="pres">
      <dgm:prSet presAssocID="{714CC73F-D73F-44A3-AFAE-12F35974DF47}" presName="bgRect" presStyleLbl="bgShp" presStyleIdx="3" presStyleCnt="5"/>
      <dgm:spPr/>
    </dgm:pt>
    <dgm:pt modelId="{933A2C85-D8B0-4C77-8A5F-7456270DD530}" type="pres">
      <dgm:prSet presAssocID="{714CC73F-D73F-44A3-AFAE-12F35974DF4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rrow Circle"/>
        </a:ext>
      </dgm:extLst>
    </dgm:pt>
    <dgm:pt modelId="{0AAE79F4-FE85-4CB5-899A-BB7175ED95C4}" type="pres">
      <dgm:prSet presAssocID="{714CC73F-D73F-44A3-AFAE-12F35974DF47}" presName="spaceRect" presStyleCnt="0"/>
      <dgm:spPr/>
    </dgm:pt>
    <dgm:pt modelId="{DC08DE19-E0CA-46FC-A39B-8DB664470675}" type="pres">
      <dgm:prSet presAssocID="{714CC73F-D73F-44A3-AFAE-12F35974DF47}" presName="parTx" presStyleLbl="revTx" presStyleIdx="3" presStyleCnt="5">
        <dgm:presLayoutVars>
          <dgm:chMax val="0"/>
          <dgm:chPref val="0"/>
        </dgm:presLayoutVars>
      </dgm:prSet>
      <dgm:spPr/>
    </dgm:pt>
    <dgm:pt modelId="{CF1698B3-02F2-4840-B560-5DFFAA7F3C8C}" type="pres">
      <dgm:prSet presAssocID="{A756807D-CF81-4746-9125-7A50DE8811D0}" presName="sibTrans" presStyleCnt="0"/>
      <dgm:spPr/>
    </dgm:pt>
    <dgm:pt modelId="{53E9D397-DD44-4100-A4AF-3AD3B0347A5E}" type="pres">
      <dgm:prSet presAssocID="{6F7F6C2A-18CF-430C-ABB6-3BDFEDFD5D83}" presName="compNode" presStyleCnt="0"/>
      <dgm:spPr/>
    </dgm:pt>
    <dgm:pt modelId="{C3940BEB-3261-48BF-B11E-D2D2E8A190AD}" type="pres">
      <dgm:prSet presAssocID="{6F7F6C2A-18CF-430C-ABB6-3BDFEDFD5D83}" presName="bgRect" presStyleLbl="bgShp" presStyleIdx="4" presStyleCnt="5"/>
      <dgm:spPr/>
    </dgm:pt>
    <dgm:pt modelId="{173BC141-0A50-42F9-AB81-BDFAF5BEA9DA}" type="pres">
      <dgm:prSet presAssocID="{6F7F6C2A-18CF-430C-ABB6-3BDFEDFD5D8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atistics"/>
        </a:ext>
      </dgm:extLst>
    </dgm:pt>
    <dgm:pt modelId="{93365A89-5349-4E09-98DA-462C6A7FF997}" type="pres">
      <dgm:prSet presAssocID="{6F7F6C2A-18CF-430C-ABB6-3BDFEDFD5D83}" presName="spaceRect" presStyleCnt="0"/>
      <dgm:spPr/>
    </dgm:pt>
    <dgm:pt modelId="{60D024A3-D380-4A0D-BF25-C08ACAE86948}" type="pres">
      <dgm:prSet presAssocID="{6F7F6C2A-18CF-430C-ABB6-3BDFEDFD5D83}" presName="parTx" presStyleLbl="revTx" presStyleIdx="4" presStyleCnt="5">
        <dgm:presLayoutVars>
          <dgm:chMax val="0"/>
          <dgm:chPref val="0"/>
        </dgm:presLayoutVars>
      </dgm:prSet>
      <dgm:spPr/>
    </dgm:pt>
  </dgm:ptLst>
  <dgm:cxnLst>
    <dgm:cxn modelId="{1D92563E-5C68-41FC-8061-59B82B849AC8}" srcId="{29799152-18DA-4AC7-A959-3375D32D99E2}" destId="{C456A63D-4EEB-4D01-960D-9F85143EA634}" srcOrd="2" destOrd="0" parTransId="{DAE5B884-9FD4-4BE7-98E0-18433AFCBFB4}" sibTransId="{FE0522D9-8121-4550-80FE-A747EDB7621E}"/>
    <dgm:cxn modelId="{CB74544D-7D5B-46C4-A3DA-1B80FA2EA29F}" srcId="{29799152-18DA-4AC7-A959-3375D32D99E2}" destId="{714CC73F-D73F-44A3-AFAE-12F35974DF47}" srcOrd="3" destOrd="0" parTransId="{D1AE5E9E-0311-42D7-9D23-5620A1DFF5F1}" sibTransId="{A756807D-CF81-4746-9125-7A50DE8811D0}"/>
    <dgm:cxn modelId="{B8141C51-147F-4BDB-8432-4462AB87409B}" type="presOf" srcId="{D94C08C9-44E1-4044-BBFB-29BF0228FE33}" destId="{EE3D32F9-4171-4370-987A-D7324E0D3FC0}" srcOrd="0" destOrd="0" presId="urn:microsoft.com/office/officeart/2018/2/layout/IconVerticalSolidList"/>
    <dgm:cxn modelId="{22638871-889D-46B4-880A-39CBDA2DD14F}" type="presOf" srcId="{6F7F6C2A-18CF-430C-ABB6-3BDFEDFD5D83}" destId="{60D024A3-D380-4A0D-BF25-C08ACAE86948}" srcOrd="0" destOrd="0" presId="urn:microsoft.com/office/officeart/2018/2/layout/IconVerticalSolidList"/>
    <dgm:cxn modelId="{27918A85-020D-4E63-8501-AF9D7A4560E4}" type="presOf" srcId="{714CC73F-D73F-44A3-AFAE-12F35974DF47}" destId="{DC08DE19-E0CA-46FC-A39B-8DB664470675}" srcOrd="0" destOrd="0" presId="urn:microsoft.com/office/officeart/2018/2/layout/IconVerticalSolidList"/>
    <dgm:cxn modelId="{CC6E4992-EF40-4B6B-BB0A-71236CEFFBF5}" srcId="{29799152-18DA-4AC7-A959-3375D32D99E2}" destId="{67ACAC8E-456C-4DCE-AF67-9FF2DCF635A4}" srcOrd="0" destOrd="0" parTransId="{62105602-C777-4AA5-AF45-AC44B767C44F}" sibTransId="{3CA6ED4B-3294-4A4A-8249-E9A26D50445B}"/>
    <dgm:cxn modelId="{11A3C5A9-B765-4A55-A8BF-308A1AA5AF0A}" type="presOf" srcId="{C456A63D-4EEB-4D01-960D-9F85143EA634}" destId="{E48E4469-E42A-4562-8092-3274709D284F}" srcOrd="0" destOrd="0" presId="urn:microsoft.com/office/officeart/2018/2/layout/IconVerticalSolidList"/>
    <dgm:cxn modelId="{AC3C07BD-8E12-4424-9775-E92EF50C3775}" srcId="{29799152-18DA-4AC7-A959-3375D32D99E2}" destId="{6F7F6C2A-18CF-430C-ABB6-3BDFEDFD5D83}" srcOrd="4" destOrd="0" parTransId="{45FF1DE9-B42D-4A0C-A717-E0C73F158E4D}" sibTransId="{3FB51D3A-4363-479A-A2CA-3FE7EE93641A}"/>
    <dgm:cxn modelId="{614E38DE-A282-4CB0-944A-6A29FFDFDD40}" type="presOf" srcId="{67ACAC8E-456C-4DCE-AF67-9FF2DCF635A4}" destId="{085C4B2B-7620-44E5-A060-718919257997}" srcOrd="0" destOrd="0" presId="urn:microsoft.com/office/officeart/2018/2/layout/IconVerticalSolidList"/>
    <dgm:cxn modelId="{80CB0BF0-DB73-4A61-8656-53E94A29FA04}" srcId="{29799152-18DA-4AC7-A959-3375D32D99E2}" destId="{D94C08C9-44E1-4044-BBFB-29BF0228FE33}" srcOrd="1" destOrd="0" parTransId="{061BE482-062D-4F60-8634-642189D54E79}" sibTransId="{C53BFFF1-A9FA-4A28-97AF-FB221D8828B5}"/>
    <dgm:cxn modelId="{BB9EF6F4-4F84-45B8-A99F-54A9C0210F51}" type="presOf" srcId="{29799152-18DA-4AC7-A959-3375D32D99E2}" destId="{8CA27A2B-5887-43F6-A010-917C3544A7AF}" srcOrd="0" destOrd="0" presId="urn:microsoft.com/office/officeart/2018/2/layout/IconVerticalSolidList"/>
    <dgm:cxn modelId="{2512D704-9B32-4F9A-BABC-901C259A0DFA}" type="presParOf" srcId="{8CA27A2B-5887-43F6-A010-917C3544A7AF}" destId="{4B3F9E08-B522-4880-81F5-28B465905A6D}" srcOrd="0" destOrd="0" presId="urn:microsoft.com/office/officeart/2018/2/layout/IconVerticalSolidList"/>
    <dgm:cxn modelId="{592D349E-E889-4602-AF38-B0DFC3E534F0}" type="presParOf" srcId="{4B3F9E08-B522-4880-81F5-28B465905A6D}" destId="{A38AC5BC-C264-4651-AD32-5DD44784BB13}" srcOrd="0" destOrd="0" presId="urn:microsoft.com/office/officeart/2018/2/layout/IconVerticalSolidList"/>
    <dgm:cxn modelId="{03FCAC5C-5759-402B-8DF6-D5C2AA3864E1}" type="presParOf" srcId="{4B3F9E08-B522-4880-81F5-28B465905A6D}" destId="{D83D0E6D-9B69-402E-BB06-5C38E176DB23}" srcOrd="1" destOrd="0" presId="urn:microsoft.com/office/officeart/2018/2/layout/IconVerticalSolidList"/>
    <dgm:cxn modelId="{95BA5C05-2017-4F46-AC7E-767A2E588B9A}" type="presParOf" srcId="{4B3F9E08-B522-4880-81F5-28B465905A6D}" destId="{64B02BE4-5F89-488D-B694-D17CEA27A6B3}" srcOrd="2" destOrd="0" presId="urn:microsoft.com/office/officeart/2018/2/layout/IconVerticalSolidList"/>
    <dgm:cxn modelId="{CDCFEABA-020E-4EAD-B13F-9176D33DF61B}" type="presParOf" srcId="{4B3F9E08-B522-4880-81F5-28B465905A6D}" destId="{085C4B2B-7620-44E5-A060-718919257997}" srcOrd="3" destOrd="0" presId="urn:microsoft.com/office/officeart/2018/2/layout/IconVerticalSolidList"/>
    <dgm:cxn modelId="{4323575E-7DEB-4C44-BF43-B798F88EFC93}" type="presParOf" srcId="{8CA27A2B-5887-43F6-A010-917C3544A7AF}" destId="{C25B5294-7AE3-4169-B403-1A92B60BD0A3}" srcOrd="1" destOrd="0" presId="urn:microsoft.com/office/officeart/2018/2/layout/IconVerticalSolidList"/>
    <dgm:cxn modelId="{F4557A6A-2DE7-4BE9-B32C-8539CD5DCA01}" type="presParOf" srcId="{8CA27A2B-5887-43F6-A010-917C3544A7AF}" destId="{2F0F1769-E427-48DB-B6AD-AA533712EAC9}" srcOrd="2" destOrd="0" presId="urn:microsoft.com/office/officeart/2018/2/layout/IconVerticalSolidList"/>
    <dgm:cxn modelId="{16B68BCE-4F60-4229-9FDB-78F76D0F3D93}" type="presParOf" srcId="{2F0F1769-E427-48DB-B6AD-AA533712EAC9}" destId="{D27DA889-04BE-4394-80C5-5AAFE70F881E}" srcOrd="0" destOrd="0" presId="urn:microsoft.com/office/officeart/2018/2/layout/IconVerticalSolidList"/>
    <dgm:cxn modelId="{48F16557-E66C-4DCB-8AEF-4CBAF4535B93}" type="presParOf" srcId="{2F0F1769-E427-48DB-B6AD-AA533712EAC9}" destId="{BB485A47-1096-45B5-BB06-C02A5B43B10D}" srcOrd="1" destOrd="0" presId="urn:microsoft.com/office/officeart/2018/2/layout/IconVerticalSolidList"/>
    <dgm:cxn modelId="{FE26E372-6C8E-490F-A23C-202C67C77042}" type="presParOf" srcId="{2F0F1769-E427-48DB-B6AD-AA533712EAC9}" destId="{9EDD0F39-29D6-424E-B9C7-701C9FD8BF79}" srcOrd="2" destOrd="0" presId="urn:microsoft.com/office/officeart/2018/2/layout/IconVerticalSolidList"/>
    <dgm:cxn modelId="{AB08C778-974B-42A5-A072-F01D74B3B757}" type="presParOf" srcId="{2F0F1769-E427-48DB-B6AD-AA533712EAC9}" destId="{EE3D32F9-4171-4370-987A-D7324E0D3FC0}" srcOrd="3" destOrd="0" presId="urn:microsoft.com/office/officeart/2018/2/layout/IconVerticalSolidList"/>
    <dgm:cxn modelId="{7507304F-6A14-4EE8-B292-DC0A04E719BF}" type="presParOf" srcId="{8CA27A2B-5887-43F6-A010-917C3544A7AF}" destId="{2C39E21C-584F-4F53-A828-7F8F8975DDCB}" srcOrd="3" destOrd="0" presId="urn:microsoft.com/office/officeart/2018/2/layout/IconVerticalSolidList"/>
    <dgm:cxn modelId="{7B2DE02B-0FE1-4801-A07A-444683DC76E4}" type="presParOf" srcId="{8CA27A2B-5887-43F6-A010-917C3544A7AF}" destId="{9C390857-CD15-47FE-9B88-B29657B96112}" srcOrd="4" destOrd="0" presId="urn:microsoft.com/office/officeart/2018/2/layout/IconVerticalSolidList"/>
    <dgm:cxn modelId="{636E8DC0-D03A-4DE4-82AC-0A095D1A1D42}" type="presParOf" srcId="{9C390857-CD15-47FE-9B88-B29657B96112}" destId="{1EF5C8C4-45A0-4B80-84A8-9B9495B08D65}" srcOrd="0" destOrd="0" presId="urn:microsoft.com/office/officeart/2018/2/layout/IconVerticalSolidList"/>
    <dgm:cxn modelId="{10476721-D908-455F-9E22-E53DBDAC0ABF}" type="presParOf" srcId="{9C390857-CD15-47FE-9B88-B29657B96112}" destId="{A403F0A1-9168-417E-A3A1-CBA1C435B93E}" srcOrd="1" destOrd="0" presId="urn:microsoft.com/office/officeart/2018/2/layout/IconVerticalSolidList"/>
    <dgm:cxn modelId="{61A8CD2C-FD48-4F59-9658-A1C6B1FF3BD0}" type="presParOf" srcId="{9C390857-CD15-47FE-9B88-B29657B96112}" destId="{398B563B-D946-423B-8FA6-9937284EF045}" srcOrd="2" destOrd="0" presId="urn:microsoft.com/office/officeart/2018/2/layout/IconVerticalSolidList"/>
    <dgm:cxn modelId="{3D80DCC1-03D8-4D77-A11A-81B641C1B1FF}" type="presParOf" srcId="{9C390857-CD15-47FE-9B88-B29657B96112}" destId="{E48E4469-E42A-4562-8092-3274709D284F}" srcOrd="3" destOrd="0" presId="urn:microsoft.com/office/officeart/2018/2/layout/IconVerticalSolidList"/>
    <dgm:cxn modelId="{1163D4DB-AFB9-49AF-A2B7-A95941A83D20}" type="presParOf" srcId="{8CA27A2B-5887-43F6-A010-917C3544A7AF}" destId="{067E0E64-9BDF-421F-8EEC-15ACA32356EF}" srcOrd="5" destOrd="0" presId="urn:microsoft.com/office/officeart/2018/2/layout/IconVerticalSolidList"/>
    <dgm:cxn modelId="{1ACCC825-F6A8-4CF0-93CB-589DF6C15194}" type="presParOf" srcId="{8CA27A2B-5887-43F6-A010-917C3544A7AF}" destId="{8F1675EC-9BA3-4244-842B-2A24FAC7CB82}" srcOrd="6" destOrd="0" presId="urn:microsoft.com/office/officeart/2018/2/layout/IconVerticalSolidList"/>
    <dgm:cxn modelId="{717E6C77-9323-4BB4-9877-CE6453D1B6C2}" type="presParOf" srcId="{8F1675EC-9BA3-4244-842B-2A24FAC7CB82}" destId="{21E7BF10-4169-4D28-9A6A-C069BF687A42}" srcOrd="0" destOrd="0" presId="urn:microsoft.com/office/officeart/2018/2/layout/IconVerticalSolidList"/>
    <dgm:cxn modelId="{489F0B46-9C53-423C-9490-4B154380C8B5}" type="presParOf" srcId="{8F1675EC-9BA3-4244-842B-2A24FAC7CB82}" destId="{933A2C85-D8B0-4C77-8A5F-7456270DD530}" srcOrd="1" destOrd="0" presId="urn:microsoft.com/office/officeart/2018/2/layout/IconVerticalSolidList"/>
    <dgm:cxn modelId="{13EE5ADA-4E08-408A-835D-4243043369EF}" type="presParOf" srcId="{8F1675EC-9BA3-4244-842B-2A24FAC7CB82}" destId="{0AAE79F4-FE85-4CB5-899A-BB7175ED95C4}" srcOrd="2" destOrd="0" presId="urn:microsoft.com/office/officeart/2018/2/layout/IconVerticalSolidList"/>
    <dgm:cxn modelId="{A3880A57-9283-435E-880D-5B6B34403A8B}" type="presParOf" srcId="{8F1675EC-9BA3-4244-842B-2A24FAC7CB82}" destId="{DC08DE19-E0CA-46FC-A39B-8DB664470675}" srcOrd="3" destOrd="0" presId="urn:microsoft.com/office/officeart/2018/2/layout/IconVerticalSolidList"/>
    <dgm:cxn modelId="{74166A24-FEFC-4863-9E98-2285FC9CCA1F}" type="presParOf" srcId="{8CA27A2B-5887-43F6-A010-917C3544A7AF}" destId="{CF1698B3-02F2-4840-B560-5DFFAA7F3C8C}" srcOrd="7" destOrd="0" presId="urn:microsoft.com/office/officeart/2018/2/layout/IconVerticalSolidList"/>
    <dgm:cxn modelId="{CA1FE183-0B9A-46CC-9E70-978553EBFF82}" type="presParOf" srcId="{8CA27A2B-5887-43F6-A010-917C3544A7AF}" destId="{53E9D397-DD44-4100-A4AF-3AD3B0347A5E}" srcOrd="8" destOrd="0" presId="urn:microsoft.com/office/officeart/2018/2/layout/IconVerticalSolidList"/>
    <dgm:cxn modelId="{7961EA29-BA05-471E-B5C1-D0C92D6BADAE}" type="presParOf" srcId="{53E9D397-DD44-4100-A4AF-3AD3B0347A5E}" destId="{C3940BEB-3261-48BF-B11E-D2D2E8A190AD}" srcOrd="0" destOrd="0" presId="urn:microsoft.com/office/officeart/2018/2/layout/IconVerticalSolidList"/>
    <dgm:cxn modelId="{43B724F4-FBE7-44D7-A10B-55F6F985F62A}" type="presParOf" srcId="{53E9D397-DD44-4100-A4AF-3AD3B0347A5E}" destId="{173BC141-0A50-42F9-AB81-BDFAF5BEA9DA}" srcOrd="1" destOrd="0" presId="urn:microsoft.com/office/officeart/2018/2/layout/IconVerticalSolidList"/>
    <dgm:cxn modelId="{7A7A080C-43D9-477C-B3E2-9DC40F92AD68}" type="presParOf" srcId="{53E9D397-DD44-4100-A4AF-3AD3B0347A5E}" destId="{93365A89-5349-4E09-98DA-462C6A7FF997}" srcOrd="2" destOrd="0" presId="urn:microsoft.com/office/officeart/2018/2/layout/IconVerticalSolidList"/>
    <dgm:cxn modelId="{77C86998-C4C2-4B35-BF2F-A9EDDABF7AB1}" type="presParOf" srcId="{53E9D397-DD44-4100-A4AF-3AD3B0347A5E}" destId="{60D024A3-D380-4A0D-BF25-C08ACAE869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E139A9-DE6F-4681-A278-1BE31E71464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C0CBC8B-2D3D-454F-A918-712FC06E740D}">
      <dgm:prSet/>
      <dgm:spPr/>
      <dgm:t>
        <a:bodyPr/>
        <a:lstStyle/>
        <a:p>
          <a:r>
            <a:rPr lang="en-US"/>
            <a:t>Counseling Therapy</a:t>
          </a:r>
        </a:p>
      </dgm:t>
    </dgm:pt>
    <dgm:pt modelId="{85788F68-55AF-4625-A288-2DB7E94B4F14}" type="parTrans" cxnId="{7F72BD72-6A7F-450D-8078-E331A52A69B7}">
      <dgm:prSet/>
      <dgm:spPr/>
      <dgm:t>
        <a:bodyPr/>
        <a:lstStyle/>
        <a:p>
          <a:endParaRPr lang="en-US"/>
        </a:p>
      </dgm:t>
    </dgm:pt>
    <dgm:pt modelId="{35412EEA-A423-4C01-9CF0-977390614038}" type="sibTrans" cxnId="{7F72BD72-6A7F-450D-8078-E331A52A69B7}">
      <dgm:prSet/>
      <dgm:spPr/>
      <dgm:t>
        <a:bodyPr/>
        <a:lstStyle/>
        <a:p>
          <a:endParaRPr lang="en-US"/>
        </a:p>
      </dgm:t>
    </dgm:pt>
    <dgm:pt modelId="{5F303066-9A50-40AB-9A11-D85280363368}">
      <dgm:prSet/>
      <dgm:spPr/>
      <dgm:t>
        <a:bodyPr/>
        <a:lstStyle/>
        <a:p>
          <a:r>
            <a:rPr lang="en-US"/>
            <a:t>Focused on changing an individual’s thoughts</a:t>
          </a:r>
        </a:p>
      </dgm:t>
    </dgm:pt>
    <dgm:pt modelId="{A60966D7-D454-471A-BB64-E1A34380A96A}" type="parTrans" cxnId="{721EF468-164F-4DFE-AEA0-E4FD4460422C}">
      <dgm:prSet/>
      <dgm:spPr/>
      <dgm:t>
        <a:bodyPr/>
        <a:lstStyle/>
        <a:p>
          <a:endParaRPr lang="en-US"/>
        </a:p>
      </dgm:t>
    </dgm:pt>
    <dgm:pt modelId="{3DFC367B-23AD-47DD-A8F8-2D8A79AAEECE}" type="sibTrans" cxnId="{721EF468-164F-4DFE-AEA0-E4FD4460422C}">
      <dgm:prSet/>
      <dgm:spPr/>
      <dgm:t>
        <a:bodyPr/>
        <a:lstStyle/>
        <a:p>
          <a:endParaRPr lang="en-US"/>
        </a:p>
      </dgm:t>
    </dgm:pt>
    <dgm:pt modelId="{BA9D32B3-628A-4431-A3AA-3DA6CD539EEC}">
      <dgm:prSet/>
      <dgm:spPr/>
      <dgm:t>
        <a:bodyPr/>
        <a:lstStyle/>
        <a:p>
          <a:r>
            <a:rPr lang="en-US" dirty="0"/>
            <a:t>Bribery</a:t>
          </a:r>
        </a:p>
      </dgm:t>
    </dgm:pt>
    <dgm:pt modelId="{4B8E408F-2930-491D-8B8A-01A571412A06}" type="parTrans" cxnId="{41C0BC35-86AF-4B68-BE67-9D438AE6F08F}">
      <dgm:prSet/>
      <dgm:spPr/>
      <dgm:t>
        <a:bodyPr/>
        <a:lstStyle/>
        <a:p>
          <a:endParaRPr lang="en-US"/>
        </a:p>
      </dgm:t>
    </dgm:pt>
    <dgm:pt modelId="{DEE8120A-4B8A-4876-928A-D627FF263F01}" type="sibTrans" cxnId="{41C0BC35-86AF-4B68-BE67-9D438AE6F08F}">
      <dgm:prSet/>
      <dgm:spPr/>
      <dgm:t>
        <a:bodyPr/>
        <a:lstStyle/>
        <a:p>
          <a:endParaRPr lang="en-US"/>
        </a:p>
      </dgm:t>
    </dgm:pt>
    <dgm:pt modelId="{B3C65EFB-24CB-4F90-BD88-83428C314909}">
      <dgm:prSet/>
      <dgm:spPr/>
      <dgm:t>
        <a:bodyPr/>
        <a:lstStyle/>
        <a:p>
          <a:r>
            <a:rPr lang="en-US"/>
            <a:t>Limited to pet training</a:t>
          </a:r>
        </a:p>
      </dgm:t>
    </dgm:pt>
    <dgm:pt modelId="{AE3F5106-FF3A-44F4-B186-0D9D2E9DF7C0}" type="parTrans" cxnId="{FC8C4A30-92F2-4538-98C6-C2D4D6EF98E9}">
      <dgm:prSet/>
      <dgm:spPr/>
      <dgm:t>
        <a:bodyPr/>
        <a:lstStyle/>
        <a:p>
          <a:endParaRPr lang="en-US"/>
        </a:p>
      </dgm:t>
    </dgm:pt>
    <dgm:pt modelId="{4DBE4DAC-1409-4CB0-8658-86FAF010A2B2}" type="sibTrans" cxnId="{FC8C4A30-92F2-4538-98C6-C2D4D6EF98E9}">
      <dgm:prSet/>
      <dgm:spPr/>
      <dgm:t>
        <a:bodyPr/>
        <a:lstStyle/>
        <a:p>
          <a:endParaRPr lang="en-US"/>
        </a:p>
      </dgm:t>
    </dgm:pt>
    <dgm:pt modelId="{122E7352-DE5D-4DF0-A9E5-A1EC671911E3}">
      <dgm:prSet/>
      <dgm:spPr/>
      <dgm:t>
        <a:bodyPr/>
        <a:lstStyle/>
        <a:p>
          <a:r>
            <a:rPr lang="en-US"/>
            <a:t>Limited to autism</a:t>
          </a:r>
        </a:p>
      </dgm:t>
    </dgm:pt>
    <dgm:pt modelId="{D2B49004-734B-4B72-88CC-03168D985519}" type="parTrans" cxnId="{46553A61-80B8-4D79-B5A3-C32957CBC4A3}">
      <dgm:prSet/>
      <dgm:spPr/>
      <dgm:t>
        <a:bodyPr/>
        <a:lstStyle/>
        <a:p>
          <a:endParaRPr lang="en-US"/>
        </a:p>
      </dgm:t>
    </dgm:pt>
    <dgm:pt modelId="{79FEA2FF-4D28-4DDC-BA81-8F2E066981EF}" type="sibTrans" cxnId="{46553A61-80B8-4D79-B5A3-C32957CBC4A3}">
      <dgm:prSet/>
      <dgm:spPr/>
      <dgm:t>
        <a:bodyPr/>
        <a:lstStyle/>
        <a:p>
          <a:endParaRPr lang="en-US"/>
        </a:p>
      </dgm:t>
    </dgm:pt>
    <dgm:pt modelId="{9FC40C25-4282-4F7A-B716-29F7960E3C6E}">
      <dgm:prSet/>
      <dgm:spPr/>
      <dgm:t>
        <a:bodyPr/>
        <a:lstStyle/>
        <a:p>
          <a:r>
            <a:rPr lang="en-US"/>
            <a:t>Focused on control</a:t>
          </a:r>
        </a:p>
      </dgm:t>
    </dgm:pt>
    <dgm:pt modelId="{8C72C172-2BDC-493A-BA0D-9075A3B0BFFC}" type="parTrans" cxnId="{ECD24DD5-8869-4631-AADB-784517D14286}">
      <dgm:prSet/>
      <dgm:spPr/>
      <dgm:t>
        <a:bodyPr/>
        <a:lstStyle/>
        <a:p>
          <a:endParaRPr lang="en-US"/>
        </a:p>
      </dgm:t>
    </dgm:pt>
    <dgm:pt modelId="{55905501-5306-4DB7-B8FC-83AE2F7C28FC}" type="sibTrans" cxnId="{ECD24DD5-8869-4631-AADB-784517D14286}">
      <dgm:prSet/>
      <dgm:spPr/>
      <dgm:t>
        <a:bodyPr/>
        <a:lstStyle/>
        <a:p>
          <a:endParaRPr lang="en-US"/>
        </a:p>
      </dgm:t>
    </dgm:pt>
    <dgm:pt modelId="{0620A53B-9CCE-4F31-AF33-B8E74AC5F9E2}" type="pres">
      <dgm:prSet presAssocID="{0BE139A9-DE6F-4681-A278-1BE31E714647}" presName="vert0" presStyleCnt="0">
        <dgm:presLayoutVars>
          <dgm:dir/>
          <dgm:animOne val="branch"/>
          <dgm:animLvl val="lvl"/>
        </dgm:presLayoutVars>
      </dgm:prSet>
      <dgm:spPr/>
    </dgm:pt>
    <dgm:pt modelId="{1BA8B9EB-4E7B-4FB1-B262-F50AE5C6158B}" type="pres">
      <dgm:prSet presAssocID="{7C0CBC8B-2D3D-454F-A918-712FC06E740D}" presName="thickLine" presStyleLbl="alignNode1" presStyleIdx="0" presStyleCnt="6"/>
      <dgm:spPr/>
    </dgm:pt>
    <dgm:pt modelId="{E3830D77-E262-4720-8EBB-9DE5B2B60BA9}" type="pres">
      <dgm:prSet presAssocID="{7C0CBC8B-2D3D-454F-A918-712FC06E740D}" presName="horz1" presStyleCnt="0"/>
      <dgm:spPr/>
    </dgm:pt>
    <dgm:pt modelId="{3020FC3B-562A-4981-B260-C381AE26C03F}" type="pres">
      <dgm:prSet presAssocID="{7C0CBC8B-2D3D-454F-A918-712FC06E740D}" presName="tx1" presStyleLbl="revTx" presStyleIdx="0" presStyleCnt="6"/>
      <dgm:spPr/>
    </dgm:pt>
    <dgm:pt modelId="{75B94875-4949-41FA-B77F-347569A5B71E}" type="pres">
      <dgm:prSet presAssocID="{7C0CBC8B-2D3D-454F-A918-712FC06E740D}" presName="vert1" presStyleCnt="0"/>
      <dgm:spPr/>
    </dgm:pt>
    <dgm:pt modelId="{BB4BF2C8-BF25-419F-845B-DFD170C66D91}" type="pres">
      <dgm:prSet presAssocID="{5F303066-9A50-40AB-9A11-D85280363368}" presName="thickLine" presStyleLbl="alignNode1" presStyleIdx="1" presStyleCnt="6"/>
      <dgm:spPr/>
    </dgm:pt>
    <dgm:pt modelId="{5C5F4536-089F-4D11-A8F2-072308BBD020}" type="pres">
      <dgm:prSet presAssocID="{5F303066-9A50-40AB-9A11-D85280363368}" presName="horz1" presStyleCnt="0"/>
      <dgm:spPr/>
    </dgm:pt>
    <dgm:pt modelId="{DA83CEA3-70B0-4481-A371-35BCF82423AA}" type="pres">
      <dgm:prSet presAssocID="{5F303066-9A50-40AB-9A11-D85280363368}" presName="tx1" presStyleLbl="revTx" presStyleIdx="1" presStyleCnt="6"/>
      <dgm:spPr/>
    </dgm:pt>
    <dgm:pt modelId="{A6584127-45C1-447E-99CF-DAA8F346B455}" type="pres">
      <dgm:prSet presAssocID="{5F303066-9A50-40AB-9A11-D85280363368}" presName="vert1" presStyleCnt="0"/>
      <dgm:spPr/>
    </dgm:pt>
    <dgm:pt modelId="{985860C6-87A3-41FA-A4B3-18B8F8383F77}" type="pres">
      <dgm:prSet presAssocID="{BA9D32B3-628A-4431-A3AA-3DA6CD539EEC}" presName="thickLine" presStyleLbl="alignNode1" presStyleIdx="2" presStyleCnt="6"/>
      <dgm:spPr/>
    </dgm:pt>
    <dgm:pt modelId="{7A939088-0F26-4420-8363-BCD30246BDA0}" type="pres">
      <dgm:prSet presAssocID="{BA9D32B3-628A-4431-A3AA-3DA6CD539EEC}" presName="horz1" presStyleCnt="0"/>
      <dgm:spPr/>
    </dgm:pt>
    <dgm:pt modelId="{B98371FD-5A16-4CA4-8FDC-89B7F68F1DC9}" type="pres">
      <dgm:prSet presAssocID="{BA9D32B3-628A-4431-A3AA-3DA6CD539EEC}" presName="tx1" presStyleLbl="revTx" presStyleIdx="2" presStyleCnt="6"/>
      <dgm:spPr/>
    </dgm:pt>
    <dgm:pt modelId="{DD3EC05C-6D94-4AD8-AB35-32C1AF315286}" type="pres">
      <dgm:prSet presAssocID="{BA9D32B3-628A-4431-A3AA-3DA6CD539EEC}" presName="vert1" presStyleCnt="0"/>
      <dgm:spPr/>
    </dgm:pt>
    <dgm:pt modelId="{5B0EDFA6-C3E9-4B52-A895-2F57CD19788D}" type="pres">
      <dgm:prSet presAssocID="{B3C65EFB-24CB-4F90-BD88-83428C314909}" presName="thickLine" presStyleLbl="alignNode1" presStyleIdx="3" presStyleCnt="6"/>
      <dgm:spPr/>
    </dgm:pt>
    <dgm:pt modelId="{03951F2D-2F57-41A4-830F-AECB8BC03BF9}" type="pres">
      <dgm:prSet presAssocID="{B3C65EFB-24CB-4F90-BD88-83428C314909}" presName="horz1" presStyleCnt="0"/>
      <dgm:spPr/>
    </dgm:pt>
    <dgm:pt modelId="{5A2AC0D4-0F56-47B4-9F4B-42F4A2D333C3}" type="pres">
      <dgm:prSet presAssocID="{B3C65EFB-24CB-4F90-BD88-83428C314909}" presName="tx1" presStyleLbl="revTx" presStyleIdx="3" presStyleCnt="6"/>
      <dgm:spPr/>
    </dgm:pt>
    <dgm:pt modelId="{A6565848-6D61-4DF4-B6D6-F43FB8DDE9A5}" type="pres">
      <dgm:prSet presAssocID="{B3C65EFB-24CB-4F90-BD88-83428C314909}" presName="vert1" presStyleCnt="0"/>
      <dgm:spPr/>
    </dgm:pt>
    <dgm:pt modelId="{6C3375F3-86B1-48FC-B229-AD11010A39CA}" type="pres">
      <dgm:prSet presAssocID="{122E7352-DE5D-4DF0-A9E5-A1EC671911E3}" presName="thickLine" presStyleLbl="alignNode1" presStyleIdx="4" presStyleCnt="6"/>
      <dgm:spPr/>
    </dgm:pt>
    <dgm:pt modelId="{C19A2590-B111-4036-87D0-3DDF9E8C4C2B}" type="pres">
      <dgm:prSet presAssocID="{122E7352-DE5D-4DF0-A9E5-A1EC671911E3}" presName="horz1" presStyleCnt="0"/>
      <dgm:spPr/>
    </dgm:pt>
    <dgm:pt modelId="{463CE2CD-3B85-4A07-945F-BBA266993576}" type="pres">
      <dgm:prSet presAssocID="{122E7352-DE5D-4DF0-A9E5-A1EC671911E3}" presName="tx1" presStyleLbl="revTx" presStyleIdx="4" presStyleCnt="6"/>
      <dgm:spPr/>
    </dgm:pt>
    <dgm:pt modelId="{FD168B02-3A82-4A94-8A60-DD958CE4050A}" type="pres">
      <dgm:prSet presAssocID="{122E7352-DE5D-4DF0-A9E5-A1EC671911E3}" presName="vert1" presStyleCnt="0"/>
      <dgm:spPr/>
    </dgm:pt>
    <dgm:pt modelId="{0054BE2A-D32D-4A39-99E1-95B76FA148DD}" type="pres">
      <dgm:prSet presAssocID="{9FC40C25-4282-4F7A-B716-29F7960E3C6E}" presName="thickLine" presStyleLbl="alignNode1" presStyleIdx="5" presStyleCnt="6"/>
      <dgm:spPr/>
    </dgm:pt>
    <dgm:pt modelId="{14A17828-C1D6-41ED-B0D8-CDC806DADBF1}" type="pres">
      <dgm:prSet presAssocID="{9FC40C25-4282-4F7A-B716-29F7960E3C6E}" presName="horz1" presStyleCnt="0"/>
      <dgm:spPr/>
    </dgm:pt>
    <dgm:pt modelId="{B1D73D71-EF2E-4FA0-B925-C54B6365BAA2}" type="pres">
      <dgm:prSet presAssocID="{9FC40C25-4282-4F7A-B716-29F7960E3C6E}" presName="tx1" presStyleLbl="revTx" presStyleIdx="5" presStyleCnt="6"/>
      <dgm:spPr/>
    </dgm:pt>
    <dgm:pt modelId="{67B46618-9895-44D3-9884-18AC198DA4A4}" type="pres">
      <dgm:prSet presAssocID="{9FC40C25-4282-4F7A-B716-29F7960E3C6E}" presName="vert1" presStyleCnt="0"/>
      <dgm:spPr/>
    </dgm:pt>
  </dgm:ptLst>
  <dgm:cxnLst>
    <dgm:cxn modelId="{96ECC01C-459A-4A86-9FC7-48F69DE09858}" type="presOf" srcId="{BA9D32B3-628A-4431-A3AA-3DA6CD539EEC}" destId="{B98371FD-5A16-4CA4-8FDC-89B7F68F1DC9}" srcOrd="0" destOrd="0" presId="urn:microsoft.com/office/officeart/2008/layout/LinedList"/>
    <dgm:cxn modelId="{FC8C4A30-92F2-4538-98C6-C2D4D6EF98E9}" srcId="{0BE139A9-DE6F-4681-A278-1BE31E714647}" destId="{B3C65EFB-24CB-4F90-BD88-83428C314909}" srcOrd="3" destOrd="0" parTransId="{AE3F5106-FF3A-44F4-B186-0D9D2E9DF7C0}" sibTransId="{4DBE4DAC-1409-4CB0-8658-86FAF010A2B2}"/>
    <dgm:cxn modelId="{41C0BC35-86AF-4B68-BE67-9D438AE6F08F}" srcId="{0BE139A9-DE6F-4681-A278-1BE31E714647}" destId="{BA9D32B3-628A-4431-A3AA-3DA6CD539EEC}" srcOrd="2" destOrd="0" parTransId="{4B8E408F-2930-491D-8B8A-01A571412A06}" sibTransId="{DEE8120A-4B8A-4876-928A-D627FF263F01}"/>
    <dgm:cxn modelId="{46553A61-80B8-4D79-B5A3-C32957CBC4A3}" srcId="{0BE139A9-DE6F-4681-A278-1BE31E714647}" destId="{122E7352-DE5D-4DF0-A9E5-A1EC671911E3}" srcOrd="4" destOrd="0" parTransId="{D2B49004-734B-4B72-88CC-03168D985519}" sibTransId="{79FEA2FF-4D28-4DDC-BA81-8F2E066981EF}"/>
    <dgm:cxn modelId="{721EF468-164F-4DFE-AEA0-E4FD4460422C}" srcId="{0BE139A9-DE6F-4681-A278-1BE31E714647}" destId="{5F303066-9A50-40AB-9A11-D85280363368}" srcOrd="1" destOrd="0" parTransId="{A60966D7-D454-471A-BB64-E1A34380A96A}" sibTransId="{3DFC367B-23AD-47DD-A8F8-2D8A79AAEECE}"/>
    <dgm:cxn modelId="{3C59E951-5A0E-4B7E-9F2B-687E3D278E99}" type="presOf" srcId="{B3C65EFB-24CB-4F90-BD88-83428C314909}" destId="{5A2AC0D4-0F56-47B4-9F4B-42F4A2D333C3}" srcOrd="0" destOrd="0" presId="urn:microsoft.com/office/officeart/2008/layout/LinedList"/>
    <dgm:cxn modelId="{7F72BD72-6A7F-450D-8078-E331A52A69B7}" srcId="{0BE139A9-DE6F-4681-A278-1BE31E714647}" destId="{7C0CBC8B-2D3D-454F-A918-712FC06E740D}" srcOrd="0" destOrd="0" parTransId="{85788F68-55AF-4625-A288-2DB7E94B4F14}" sibTransId="{35412EEA-A423-4C01-9CF0-977390614038}"/>
    <dgm:cxn modelId="{10B26557-6059-48A5-8041-A24E1553971B}" type="presOf" srcId="{7C0CBC8B-2D3D-454F-A918-712FC06E740D}" destId="{3020FC3B-562A-4981-B260-C381AE26C03F}" srcOrd="0" destOrd="0" presId="urn:microsoft.com/office/officeart/2008/layout/LinedList"/>
    <dgm:cxn modelId="{59D58687-A748-49DC-8C46-E23EEDC918EA}" type="presOf" srcId="{0BE139A9-DE6F-4681-A278-1BE31E714647}" destId="{0620A53B-9CCE-4F31-AF33-B8E74AC5F9E2}" srcOrd="0" destOrd="0" presId="urn:microsoft.com/office/officeart/2008/layout/LinedList"/>
    <dgm:cxn modelId="{32CCE9B7-CB2B-417A-A192-32A5D6647A44}" type="presOf" srcId="{122E7352-DE5D-4DF0-A9E5-A1EC671911E3}" destId="{463CE2CD-3B85-4A07-945F-BBA266993576}" srcOrd="0" destOrd="0" presId="urn:microsoft.com/office/officeart/2008/layout/LinedList"/>
    <dgm:cxn modelId="{B5E595C6-569E-41F0-959E-7A691845B59D}" type="presOf" srcId="{9FC40C25-4282-4F7A-B716-29F7960E3C6E}" destId="{B1D73D71-EF2E-4FA0-B925-C54B6365BAA2}" srcOrd="0" destOrd="0" presId="urn:microsoft.com/office/officeart/2008/layout/LinedList"/>
    <dgm:cxn modelId="{ECD24DD5-8869-4631-AADB-784517D14286}" srcId="{0BE139A9-DE6F-4681-A278-1BE31E714647}" destId="{9FC40C25-4282-4F7A-B716-29F7960E3C6E}" srcOrd="5" destOrd="0" parTransId="{8C72C172-2BDC-493A-BA0D-9075A3B0BFFC}" sibTransId="{55905501-5306-4DB7-B8FC-83AE2F7C28FC}"/>
    <dgm:cxn modelId="{9F9748ED-69DF-4576-AD9B-ED8813624241}" type="presOf" srcId="{5F303066-9A50-40AB-9A11-D85280363368}" destId="{DA83CEA3-70B0-4481-A371-35BCF82423AA}" srcOrd="0" destOrd="0" presId="urn:microsoft.com/office/officeart/2008/layout/LinedList"/>
    <dgm:cxn modelId="{6C5C0866-B20E-4E5B-91FF-04421ED35CE6}" type="presParOf" srcId="{0620A53B-9CCE-4F31-AF33-B8E74AC5F9E2}" destId="{1BA8B9EB-4E7B-4FB1-B262-F50AE5C6158B}" srcOrd="0" destOrd="0" presId="urn:microsoft.com/office/officeart/2008/layout/LinedList"/>
    <dgm:cxn modelId="{DBD5435F-3393-4878-8AF0-B344CA9C7A5E}" type="presParOf" srcId="{0620A53B-9CCE-4F31-AF33-B8E74AC5F9E2}" destId="{E3830D77-E262-4720-8EBB-9DE5B2B60BA9}" srcOrd="1" destOrd="0" presId="urn:microsoft.com/office/officeart/2008/layout/LinedList"/>
    <dgm:cxn modelId="{D2BCABFA-CB5B-4DCA-BD76-54CF3DD97013}" type="presParOf" srcId="{E3830D77-E262-4720-8EBB-9DE5B2B60BA9}" destId="{3020FC3B-562A-4981-B260-C381AE26C03F}" srcOrd="0" destOrd="0" presId="urn:microsoft.com/office/officeart/2008/layout/LinedList"/>
    <dgm:cxn modelId="{AEEAE0C5-26A9-4AED-8D3B-A78648F92BFB}" type="presParOf" srcId="{E3830D77-E262-4720-8EBB-9DE5B2B60BA9}" destId="{75B94875-4949-41FA-B77F-347569A5B71E}" srcOrd="1" destOrd="0" presId="urn:microsoft.com/office/officeart/2008/layout/LinedList"/>
    <dgm:cxn modelId="{3418F782-ED2F-4D61-AE31-FFF3F78A85CA}" type="presParOf" srcId="{0620A53B-9CCE-4F31-AF33-B8E74AC5F9E2}" destId="{BB4BF2C8-BF25-419F-845B-DFD170C66D91}" srcOrd="2" destOrd="0" presId="urn:microsoft.com/office/officeart/2008/layout/LinedList"/>
    <dgm:cxn modelId="{D2B219F6-AE49-4F51-8A38-79174652D80F}" type="presParOf" srcId="{0620A53B-9CCE-4F31-AF33-B8E74AC5F9E2}" destId="{5C5F4536-089F-4D11-A8F2-072308BBD020}" srcOrd="3" destOrd="0" presId="urn:microsoft.com/office/officeart/2008/layout/LinedList"/>
    <dgm:cxn modelId="{AA2AFDDF-F91F-4AA8-9188-B94700BBF50D}" type="presParOf" srcId="{5C5F4536-089F-4D11-A8F2-072308BBD020}" destId="{DA83CEA3-70B0-4481-A371-35BCF82423AA}" srcOrd="0" destOrd="0" presId="urn:microsoft.com/office/officeart/2008/layout/LinedList"/>
    <dgm:cxn modelId="{1DA6086E-F6DF-422E-840B-BA1CFDA2DE42}" type="presParOf" srcId="{5C5F4536-089F-4D11-A8F2-072308BBD020}" destId="{A6584127-45C1-447E-99CF-DAA8F346B455}" srcOrd="1" destOrd="0" presId="urn:microsoft.com/office/officeart/2008/layout/LinedList"/>
    <dgm:cxn modelId="{9EB4F448-5B5A-4878-B83D-7ED8695DC8C0}" type="presParOf" srcId="{0620A53B-9CCE-4F31-AF33-B8E74AC5F9E2}" destId="{985860C6-87A3-41FA-A4B3-18B8F8383F77}" srcOrd="4" destOrd="0" presId="urn:microsoft.com/office/officeart/2008/layout/LinedList"/>
    <dgm:cxn modelId="{15A58DD0-68CA-40B5-9B61-A182DCF48A56}" type="presParOf" srcId="{0620A53B-9CCE-4F31-AF33-B8E74AC5F9E2}" destId="{7A939088-0F26-4420-8363-BCD30246BDA0}" srcOrd="5" destOrd="0" presId="urn:microsoft.com/office/officeart/2008/layout/LinedList"/>
    <dgm:cxn modelId="{708D8226-9A9E-4EB2-BB10-303BDD21C547}" type="presParOf" srcId="{7A939088-0F26-4420-8363-BCD30246BDA0}" destId="{B98371FD-5A16-4CA4-8FDC-89B7F68F1DC9}" srcOrd="0" destOrd="0" presId="urn:microsoft.com/office/officeart/2008/layout/LinedList"/>
    <dgm:cxn modelId="{70B6B651-8A9C-41D3-9A9E-4D2E4882D422}" type="presParOf" srcId="{7A939088-0F26-4420-8363-BCD30246BDA0}" destId="{DD3EC05C-6D94-4AD8-AB35-32C1AF315286}" srcOrd="1" destOrd="0" presId="urn:microsoft.com/office/officeart/2008/layout/LinedList"/>
    <dgm:cxn modelId="{1EBB5802-039F-4FA0-BD9F-3BE1DF0977F4}" type="presParOf" srcId="{0620A53B-9CCE-4F31-AF33-B8E74AC5F9E2}" destId="{5B0EDFA6-C3E9-4B52-A895-2F57CD19788D}" srcOrd="6" destOrd="0" presId="urn:microsoft.com/office/officeart/2008/layout/LinedList"/>
    <dgm:cxn modelId="{1F6F2B3E-27DF-4E97-9685-AF3D1B55A842}" type="presParOf" srcId="{0620A53B-9CCE-4F31-AF33-B8E74AC5F9E2}" destId="{03951F2D-2F57-41A4-830F-AECB8BC03BF9}" srcOrd="7" destOrd="0" presId="urn:microsoft.com/office/officeart/2008/layout/LinedList"/>
    <dgm:cxn modelId="{461C717C-8994-48C4-80A0-2252F3AAB1B7}" type="presParOf" srcId="{03951F2D-2F57-41A4-830F-AECB8BC03BF9}" destId="{5A2AC0D4-0F56-47B4-9F4B-42F4A2D333C3}" srcOrd="0" destOrd="0" presId="urn:microsoft.com/office/officeart/2008/layout/LinedList"/>
    <dgm:cxn modelId="{D48E9FBF-19BF-4BCF-87C5-7776D9789436}" type="presParOf" srcId="{03951F2D-2F57-41A4-830F-AECB8BC03BF9}" destId="{A6565848-6D61-4DF4-B6D6-F43FB8DDE9A5}" srcOrd="1" destOrd="0" presId="urn:microsoft.com/office/officeart/2008/layout/LinedList"/>
    <dgm:cxn modelId="{17C9CEF2-F868-4715-9213-47BF0B28AC05}" type="presParOf" srcId="{0620A53B-9CCE-4F31-AF33-B8E74AC5F9E2}" destId="{6C3375F3-86B1-48FC-B229-AD11010A39CA}" srcOrd="8" destOrd="0" presId="urn:microsoft.com/office/officeart/2008/layout/LinedList"/>
    <dgm:cxn modelId="{63D714E6-68C4-4F33-8C16-EC4686EACA0E}" type="presParOf" srcId="{0620A53B-9CCE-4F31-AF33-B8E74AC5F9E2}" destId="{C19A2590-B111-4036-87D0-3DDF9E8C4C2B}" srcOrd="9" destOrd="0" presId="urn:microsoft.com/office/officeart/2008/layout/LinedList"/>
    <dgm:cxn modelId="{696CEBF2-EBE8-4494-A9ED-29A79B2BFB8C}" type="presParOf" srcId="{C19A2590-B111-4036-87D0-3DDF9E8C4C2B}" destId="{463CE2CD-3B85-4A07-945F-BBA266993576}" srcOrd="0" destOrd="0" presId="urn:microsoft.com/office/officeart/2008/layout/LinedList"/>
    <dgm:cxn modelId="{ACB673F5-BDD8-40D0-980C-FBB6975FBA96}" type="presParOf" srcId="{C19A2590-B111-4036-87D0-3DDF9E8C4C2B}" destId="{FD168B02-3A82-4A94-8A60-DD958CE4050A}" srcOrd="1" destOrd="0" presId="urn:microsoft.com/office/officeart/2008/layout/LinedList"/>
    <dgm:cxn modelId="{0246AF3C-CC7C-4BBD-909F-B175A44FB4D7}" type="presParOf" srcId="{0620A53B-9CCE-4F31-AF33-B8E74AC5F9E2}" destId="{0054BE2A-D32D-4A39-99E1-95B76FA148DD}" srcOrd="10" destOrd="0" presId="urn:microsoft.com/office/officeart/2008/layout/LinedList"/>
    <dgm:cxn modelId="{42A48CA6-DB81-401B-8F5F-1BBA823A07CC}" type="presParOf" srcId="{0620A53B-9CCE-4F31-AF33-B8E74AC5F9E2}" destId="{14A17828-C1D6-41ED-B0D8-CDC806DADBF1}" srcOrd="11" destOrd="0" presId="urn:microsoft.com/office/officeart/2008/layout/LinedList"/>
    <dgm:cxn modelId="{99B7CCBB-8CDC-492A-B81E-EF4A508007B4}" type="presParOf" srcId="{14A17828-C1D6-41ED-B0D8-CDC806DADBF1}" destId="{B1D73D71-EF2E-4FA0-B925-C54B6365BAA2}" srcOrd="0" destOrd="0" presId="urn:microsoft.com/office/officeart/2008/layout/LinedList"/>
    <dgm:cxn modelId="{1168DEB6-28D7-4BD3-A3CB-2DABFBCB57FF}" type="presParOf" srcId="{14A17828-C1D6-41ED-B0D8-CDC806DADBF1}" destId="{67B46618-9895-44D3-9884-18AC198DA4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F3CC6C-2E8E-47AA-BF6E-44B479C0B33A}"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8D1ECB01-0D39-493E-81C5-A6F798257AC9}">
      <dgm:prSet/>
      <dgm:spPr/>
      <dgm:t>
        <a:bodyPr/>
        <a:lstStyle/>
        <a:p>
          <a:r>
            <a:rPr lang="en-US"/>
            <a:t>Provides reinforcement that maintains an inappropriate behavior independent of instances of the behavior </a:t>
          </a:r>
        </a:p>
      </dgm:t>
    </dgm:pt>
    <dgm:pt modelId="{466746E2-C0E3-4A66-996F-B69A661C4C57}" type="parTrans" cxnId="{41E06239-B952-43F0-9BAF-C27D6BE3B4BF}">
      <dgm:prSet/>
      <dgm:spPr/>
      <dgm:t>
        <a:bodyPr/>
        <a:lstStyle/>
        <a:p>
          <a:endParaRPr lang="en-US"/>
        </a:p>
      </dgm:t>
    </dgm:pt>
    <dgm:pt modelId="{1356C8C0-538A-43B7-9A28-DA764C1B12E3}" type="sibTrans" cxnId="{41E06239-B952-43F0-9BAF-C27D6BE3B4BF}">
      <dgm:prSet/>
      <dgm:spPr/>
      <dgm:t>
        <a:bodyPr/>
        <a:lstStyle/>
        <a:p>
          <a:endParaRPr lang="en-US"/>
        </a:p>
      </dgm:t>
    </dgm:pt>
    <dgm:pt modelId="{158BB4E5-D987-4595-BBA0-3399F5EAC2EA}">
      <dgm:prSet/>
      <dgm:spPr/>
      <dgm:t>
        <a:bodyPr/>
        <a:lstStyle/>
        <a:p>
          <a:r>
            <a:rPr lang="en-US"/>
            <a:t>The student receives the reinforcer at pre-selected time intervals</a:t>
          </a:r>
        </a:p>
      </dgm:t>
    </dgm:pt>
    <dgm:pt modelId="{E0857608-84A8-4B35-97E1-60B0F61E86A8}" type="parTrans" cxnId="{31F91047-A079-4B19-9124-FD5D809DC25B}">
      <dgm:prSet/>
      <dgm:spPr/>
      <dgm:t>
        <a:bodyPr/>
        <a:lstStyle/>
        <a:p>
          <a:endParaRPr lang="en-US"/>
        </a:p>
      </dgm:t>
    </dgm:pt>
    <dgm:pt modelId="{5D2AE24E-99D6-4550-9472-F5FAABF99CFB}" type="sibTrans" cxnId="{31F91047-A079-4B19-9124-FD5D809DC25B}">
      <dgm:prSet/>
      <dgm:spPr/>
      <dgm:t>
        <a:bodyPr/>
        <a:lstStyle/>
        <a:p>
          <a:endParaRPr lang="en-US"/>
        </a:p>
      </dgm:t>
    </dgm:pt>
    <dgm:pt modelId="{DBC99982-1CBD-476F-B192-1814DC6CB531}">
      <dgm:prSet/>
      <dgm:spPr/>
      <dgm:t>
        <a:bodyPr/>
        <a:lstStyle/>
        <a:p>
          <a:r>
            <a:rPr lang="en-US"/>
            <a:t>Disassociates the reinforcer from the problem behavior</a:t>
          </a:r>
        </a:p>
      </dgm:t>
    </dgm:pt>
    <dgm:pt modelId="{70D6F79B-94BB-4825-9D65-FE4E1EC87F14}" type="parTrans" cxnId="{817B7EA8-26D9-4DB1-9E8A-746C069FC3E7}">
      <dgm:prSet/>
      <dgm:spPr/>
      <dgm:t>
        <a:bodyPr/>
        <a:lstStyle/>
        <a:p>
          <a:endParaRPr lang="en-US"/>
        </a:p>
      </dgm:t>
    </dgm:pt>
    <dgm:pt modelId="{FA89C33C-9A75-455C-B91E-C19CBB64C318}" type="sibTrans" cxnId="{817B7EA8-26D9-4DB1-9E8A-746C069FC3E7}">
      <dgm:prSet/>
      <dgm:spPr/>
      <dgm:t>
        <a:bodyPr/>
        <a:lstStyle/>
        <a:p>
          <a:endParaRPr lang="en-US"/>
        </a:p>
      </dgm:t>
    </dgm:pt>
    <dgm:pt modelId="{E157C448-7B54-44D0-A506-E774690A6910}">
      <dgm:prSet/>
      <dgm:spPr/>
      <dgm:t>
        <a:bodyPr/>
        <a:lstStyle/>
        <a:p>
          <a:r>
            <a:rPr lang="en-US" dirty="0"/>
            <a:t>Ex. Give attention to a student on a schedule regardless of problem behaviors</a:t>
          </a:r>
        </a:p>
      </dgm:t>
    </dgm:pt>
    <dgm:pt modelId="{CBD8F734-083E-43EA-B062-131D38D2001A}" type="parTrans" cxnId="{8B034C63-83E2-4949-80B4-90D257EA5380}">
      <dgm:prSet/>
      <dgm:spPr/>
      <dgm:t>
        <a:bodyPr/>
        <a:lstStyle/>
        <a:p>
          <a:endParaRPr lang="en-US"/>
        </a:p>
      </dgm:t>
    </dgm:pt>
    <dgm:pt modelId="{1558B3AB-C3ED-4B6E-ADC6-5BBDD00BE027}" type="sibTrans" cxnId="{8B034C63-83E2-4949-80B4-90D257EA5380}">
      <dgm:prSet/>
      <dgm:spPr/>
      <dgm:t>
        <a:bodyPr/>
        <a:lstStyle/>
        <a:p>
          <a:endParaRPr lang="en-US"/>
        </a:p>
      </dgm:t>
    </dgm:pt>
    <dgm:pt modelId="{66AD2F05-97F4-4771-88CC-717806C4B765}" type="pres">
      <dgm:prSet presAssocID="{9BF3CC6C-2E8E-47AA-BF6E-44B479C0B33A}" presName="vert0" presStyleCnt="0">
        <dgm:presLayoutVars>
          <dgm:dir/>
          <dgm:animOne val="branch"/>
          <dgm:animLvl val="lvl"/>
        </dgm:presLayoutVars>
      </dgm:prSet>
      <dgm:spPr/>
    </dgm:pt>
    <dgm:pt modelId="{08668B8F-2FD3-4F45-9F86-587CECE79B9E}" type="pres">
      <dgm:prSet presAssocID="{8D1ECB01-0D39-493E-81C5-A6F798257AC9}" presName="thickLine" presStyleLbl="alignNode1" presStyleIdx="0" presStyleCnt="4"/>
      <dgm:spPr/>
    </dgm:pt>
    <dgm:pt modelId="{89AFB3FF-3B77-49FA-B449-C243F79458C4}" type="pres">
      <dgm:prSet presAssocID="{8D1ECB01-0D39-493E-81C5-A6F798257AC9}" presName="horz1" presStyleCnt="0"/>
      <dgm:spPr/>
    </dgm:pt>
    <dgm:pt modelId="{672866D8-9FEB-4A36-A06A-462641B4B490}" type="pres">
      <dgm:prSet presAssocID="{8D1ECB01-0D39-493E-81C5-A6F798257AC9}" presName="tx1" presStyleLbl="revTx" presStyleIdx="0" presStyleCnt="4"/>
      <dgm:spPr/>
    </dgm:pt>
    <dgm:pt modelId="{D864E326-B419-4DB5-91A7-D77C8158F023}" type="pres">
      <dgm:prSet presAssocID="{8D1ECB01-0D39-493E-81C5-A6F798257AC9}" presName="vert1" presStyleCnt="0"/>
      <dgm:spPr/>
    </dgm:pt>
    <dgm:pt modelId="{948DFE7E-9716-48DC-8EAD-1E96203DC210}" type="pres">
      <dgm:prSet presAssocID="{158BB4E5-D987-4595-BBA0-3399F5EAC2EA}" presName="thickLine" presStyleLbl="alignNode1" presStyleIdx="1" presStyleCnt="4"/>
      <dgm:spPr/>
    </dgm:pt>
    <dgm:pt modelId="{03AEDD5A-E04C-4D6C-A105-7A72A5D0ED2A}" type="pres">
      <dgm:prSet presAssocID="{158BB4E5-D987-4595-BBA0-3399F5EAC2EA}" presName="horz1" presStyleCnt="0"/>
      <dgm:spPr/>
    </dgm:pt>
    <dgm:pt modelId="{06147544-1BE5-4414-A4A1-6990474F1D01}" type="pres">
      <dgm:prSet presAssocID="{158BB4E5-D987-4595-BBA0-3399F5EAC2EA}" presName="tx1" presStyleLbl="revTx" presStyleIdx="1" presStyleCnt="4"/>
      <dgm:spPr/>
    </dgm:pt>
    <dgm:pt modelId="{E67D60EF-34CD-4980-8546-0DAA83004977}" type="pres">
      <dgm:prSet presAssocID="{158BB4E5-D987-4595-BBA0-3399F5EAC2EA}" presName="vert1" presStyleCnt="0"/>
      <dgm:spPr/>
    </dgm:pt>
    <dgm:pt modelId="{AD2795E6-CCEB-4127-9E96-112CC5AC82AF}" type="pres">
      <dgm:prSet presAssocID="{DBC99982-1CBD-476F-B192-1814DC6CB531}" presName="thickLine" presStyleLbl="alignNode1" presStyleIdx="2" presStyleCnt="4"/>
      <dgm:spPr/>
    </dgm:pt>
    <dgm:pt modelId="{FB911A55-8439-466F-8EB7-D42F3251F77E}" type="pres">
      <dgm:prSet presAssocID="{DBC99982-1CBD-476F-B192-1814DC6CB531}" presName="horz1" presStyleCnt="0"/>
      <dgm:spPr/>
    </dgm:pt>
    <dgm:pt modelId="{A1F5B652-836D-405E-BA0B-071A98ECC63D}" type="pres">
      <dgm:prSet presAssocID="{DBC99982-1CBD-476F-B192-1814DC6CB531}" presName="tx1" presStyleLbl="revTx" presStyleIdx="2" presStyleCnt="4"/>
      <dgm:spPr/>
    </dgm:pt>
    <dgm:pt modelId="{4D4D02D9-0B43-4B48-BC63-19309858AF5F}" type="pres">
      <dgm:prSet presAssocID="{DBC99982-1CBD-476F-B192-1814DC6CB531}" presName="vert1" presStyleCnt="0"/>
      <dgm:spPr/>
    </dgm:pt>
    <dgm:pt modelId="{2B2E1CD5-232F-4F98-926E-ACC47D419137}" type="pres">
      <dgm:prSet presAssocID="{E157C448-7B54-44D0-A506-E774690A6910}" presName="thickLine" presStyleLbl="alignNode1" presStyleIdx="3" presStyleCnt="4"/>
      <dgm:spPr/>
    </dgm:pt>
    <dgm:pt modelId="{4325B5E7-485D-4383-9754-8D2EA653A8B5}" type="pres">
      <dgm:prSet presAssocID="{E157C448-7B54-44D0-A506-E774690A6910}" presName="horz1" presStyleCnt="0"/>
      <dgm:spPr/>
    </dgm:pt>
    <dgm:pt modelId="{667A05A8-6E76-4923-A140-A973E02EFCB0}" type="pres">
      <dgm:prSet presAssocID="{E157C448-7B54-44D0-A506-E774690A6910}" presName="tx1" presStyleLbl="revTx" presStyleIdx="3" presStyleCnt="4"/>
      <dgm:spPr/>
    </dgm:pt>
    <dgm:pt modelId="{D0FB93E6-DAAB-4C3C-9A5B-E34219124D65}" type="pres">
      <dgm:prSet presAssocID="{E157C448-7B54-44D0-A506-E774690A6910}" presName="vert1" presStyleCnt="0"/>
      <dgm:spPr/>
    </dgm:pt>
  </dgm:ptLst>
  <dgm:cxnLst>
    <dgm:cxn modelId="{34471720-D8A3-4555-8C36-951F22D0513C}" type="presOf" srcId="{158BB4E5-D987-4595-BBA0-3399F5EAC2EA}" destId="{06147544-1BE5-4414-A4A1-6990474F1D01}" srcOrd="0" destOrd="0" presId="urn:microsoft.com/office/officeart/2008/layout/LinedList"/>
    <dgm:cxn modelId="{41E06239-B952-43F0-9BAF-C27D6BE3B4BF}" srcId="{9BF3CC6C-2E8E-47AA-BF6E-44B479C0B33A}" destId="{8D1ECB01-0D39-493E-81C5-A6F798257AC9}" srcOrd="0" destOrd="0" parTransId="{466746E2-C0E3-4A66-996F-B69A661C4C57}" sibTransId="{1356C8C0-538A-43B7-9A28-DA764C1B12E3}"/>
    <dgm:cxn modelId="{8B034C63-83E2-4949-80B4-90D257EA5380}" srcId="{9BF3CC6C-2E8E-47AA-BF6E-44B479C0B33A}" destId="{E157C448-7B54-44D0-A506-E774690A6910}" srcOrd="3" destOrd="0" parTransId="{CBD8F734-083E-43EA-B062-131D38D2001A}" sibTransId="{1558B3AB-C3ED-4B6E-ADC6-5BBDD00BE027}"/>
    <dgm:cxn modelId="{31F91047-A079-4B19-9124-FD5D809DC25B}" srcId="{9BF3CC6C-2E8E-47AA-BF6E-44B479C0B33A}" destId="{158BB4E5-D987-4595-BBA0-3399F5EAC2EA}" srcOrd="1" destOrd="0" parTransId="{E0857608-84A8-4B35-97E1-60B0F61E86A8}" sibTransId="{5D2AE24E-99D6-4550-9472-F5FAABF99CFB}"/>
    <dgm:cxn modelId="{BB4C8EA3-54BF-4404-8FEA-AD95B1B19F5A}" type="presOf" srcId="{DBC99982-1CBD-476F-B192-1814DC6CB531}" destId="{A1F5B652-836D-405E-BA0B-071A98ECC63D}" srcOrd="0" destOrd="0" presId="urn:microsoft.com/office/officeart/2008/layout/LinedList"/>
    <dgm:cxn modelId="{817B7EA8-26D9-4DB1-9E8A-746C069FC3E7}" srcId="{9BF3CC6C-2E8E-47AA-BF6E-44B479C0B33A}" destId="{DBC99982-1CBD-476F-B192-1814DC6CB531}" srcOrd="2" destOrd="0" parTransId="{70D6F79B-94BB-4825-9D65-FE4E1EC87F14}" sibTransId="{FA89C33C-9A75-455C-B91E-C19CBB64C318}"/>
    <dgm:cxn modelId="{E22247D7-83F9-4A98-B0EB-103C8AB21035}" type="presOf" srcId="{9BF3CC6C-2E8E-47AA-BF6E-44B479C0B33A}" destId="{66AD2F05-97F4-4771-88CC-717806C4B765}" srcOrd="0" destOrd="0" presId="urn:microsoft.com/office/officeart/2008/layout/LinedList"/>
    <dgm:cxn modelId="{12A9A7F3-F79D-46F0-B755-9BE4CA6051D4}" type="presOf" srcId="{8D1ECB01-0D39-493E-81C5-A6F798257AC9}" destId="{672866D8-9FEB-4A36-A06A-462641B4B490}" srcOrd="0" destOrd="0" presId="urn:microsoft.com/office/officeart/2008/layout/LinedList"/>
    <dgm:cxn modelId="{6751EAFB-D0E0-427D-AD89-24C711E6759A}" type="presOf" srcId="{E157C448-7B54-44D0-A506-E774690A6910}" destId="{667A05A8-6E76-4923-A140-A973E02EFCB0}" srcOrd="0" destOrd="0" presId="urn:microsoft.com/office/officeart/2008/layout/LinedList"/>
    <dgm:cxn modelId="{ED2CDA8B-7125-449E-81CC-CBD49FD551B3}" type="presParOf" srcId="{66AD2F05-97F4-4771-88CC-717806C4B765}" destId="{08668B8F-2FD3-4F45-9F86-587CECE79B9E}" srcOrd="0" destOrd="0" presId="urn:microsoft.com/office/officeart/2008/layout/LinedList"/>
    <dgm:cxn modelId="{A90955CB-8FC7-4012-88D9-F1C6180A1166}" type="presParOf" srcId="{66AD2F05-97F4-4771-88CC-717806C4B765}" destId="{89AFB3FF-3B77-49FA-B449-C243F79458C4}" srcOrd="1" destOrd="0" presId="urn:microsoft.com/office/officeart/2008/layout/LinedList"/>
    <dgm:cxn modelId="{87975706-1CEE-485F-8C82-3F53DB6FF397}" type="presParOf" srcId="{89AFB3FF-3B77-49FA-B449-C243F79458C4}" destId="{672866D8-9FEB-4A36-A06A-462641B4B490}" srcOrd="0" destOrd="0" presId="urn:microsoft.com/office/officeart/2008/layout/LinedList"/>
    <dgm:cxn modelId="{49827841-05AD-4BD1-A2DC-07496CD9B8FA}" type="presParOf" srcId="{89AFB3FF-3B77-49FA-B449-C243F79458C4}" destId="{D864E326-B419-4DB5-91A7-D77C8158F023}" srcOrd="1" destOrd="0" presId="urn:microsoft.com/office/officeart/2008/layout/LinedList"/>
    <dgm:cxn modelId="{79E9F5CE-0C8A-4415-97CD-F04112FBB5D8}" type="presParOf" srcId="{66AD2F05-97F4-4771-88CC-717806C4B765}" destId="{948DFE7E-9716-48DC-8EAD-1E96203DC210}" srcOrd="2" destOrd="0" presId="urn:microsoft.com/office/officeart/2008/layout/LinedList"/>
    <dgm:cxn modelId="{CF494E9D-E708-446B-B65B-942529E832D4}" type="presParOf" srcId="{66AD2F05-97F4-4771-88CC-717806C4B765}" destId="{03AEDD5A-E04C-4D6C-A105-7A72A5D0ED2A}" srcOrd="3" destOrd="0" presId="urn:microsoft.com/office/officeart/2008/layout/LinedList"/>
    <dgm:cxn modelId="{C4EC0536-40F5-4861-B120-5C251EA1B481}" type="presParOf" srcId="{03AEDD5A-E04C-4D6C-A105-7A72A5D0ED2A}" destId="{06147544-1BE5-4414-A4A1-6990474F1D01}" srcOrd="0" destOrd="0" presId="urn:microsoft.com/office/officeart/2008/layout/LinedList"/>
    <dgm:cxn modelId="{CB41CD38-11EB-47BE-B91C-7063BD53AFCC}" type="presParOf" srcId="{03AEDD5A-E04C-4D6C-A105-7A72A5D0ED2A}" destId="{E67D60EF-34CD-4980-8546-0DAA83004977}" srcOrd="1" destOrd="0" presId="urn:microsoft.com/office/officeart/2008/layout/LinedList"/>
    <dgm:cxn modelId="{CB25A5C9-75F9-4731-B447-D54646FEE16C}" type="presParOf" srcId="{66AD2F05-97F4-4771-88CC-717806C4B765}" destId="{AD2795E6-CCEB-4127-9E96-112CC5AC82AF}" srcOrd="4" destOrd="0" presId="urn:microsoft.com/office/officeart/2008/layout/LinedList"/>
    <dgm:cxn modelId="{72B6E35F-BD1C-494F-8C4D-93ABE6B771A7}" type="presParOf" srcId="{66AD2F05-97F4-4771-88CC-717806C4B765}" destId="{FB911A55-8439-466F-8EB7-D42F3251F77E}" srcOrd="5" destOrd="0" presId="urn:microsoft.com/office/officeart/2008/layout/LinedList"/>
    <dgm:cxn modelId="{4603692D-A2C4-48B8-A3AE-531E4C5CDC95}" type="presParOf" srcId="{FB911A55-8439-466F-8EB7-D42F3251F77E}" destId="{A1F5B652-836D-405E-BA0B-071A98ECC63D}" srcOrd="0" destOrd="0" presId="urn:microsoft.com/office/officeart/2008/layout/LinedList"/>
    <dgm:cxn modelId="{70307850-2C8B-4592-AB48-D918B4F758C7}" type="presParOf" srcId="{FB911A55-8439-466F-8EB7-D42F3251F77E}" destId="{4D4D02D9-0B43-4B48-BC63-19309858AF5F}" srcOrd="1" destOrd="0" presId="urn:microsoft.com/office/officeart/2008/layout/LinedList"/>
    <dgm:cxn modelId="{C46C85CA-2B49-461E-8FD1-8EDBDE05581E}" type="presParOf" srcId="{66AD2F05-97F4-4771-88CC-717806C4B765}" destId="{2B2E1CD5-232F-4F98-926E-ACC47D419137}" srcOrd="6" destOrd="0" presId="urn:microsoft.com/office/officeart/2008/layout/LinedList"/>
    <dgm:cxn modelId="{63D6DF2E-0FF5-41F9-9C92-50BC94476C95}" type="presParOf" srcId="{66AD2F05-97F4-4771-88CC-717806C4B765}" destId="{4325B5E7-485D-4383-9754-8D2EA653A8B5}" srcOrd="7" destOrd="0" presId="urn:microsoft.com/office/officeart/2008/layout/LinedList"/>
    <dgm:cxn modelId="{7440A6F8-8F9D-45AC-B7B6-A64C26143FAF}" type="presParOf" srcId="{4325B5E7-485D-4383-9754-8D2EA653A8B5}" destId="{667A05A8-6E76-4923-A140-A973E02EFCB0}" srcOrd="0" destOrd="0" presId="urn:microsoft.com/office/officeart/2008/layout/LinedList"/>
    <dgm:cxn modelId="{B0709002-7A0C-4695-90EB-168ED3C97B5F}" type="presParOf" srcId="{4325B5E7-485D-4383-9754-8D2EA653A8B5}" destId="{D0FB93E6-DAAB-4C3C-9A5B-E34219124D6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3118C4-CC47-438C-B58E-9AED0D656CA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DD31D43-4D4C-44D5-8518-E8B1D09FBCED}">
      <dgm:prSet/>
      <dgm:spPr/>
      <dgm:t>
        <a:bodyPr/>
        <a:lstStyle/>
        <a:p>
          <a:r>
            <a:rPr lang="en-US"/>
            <a:t>Suppression of all behaviors</a:t>
          </a:r>
        </a:p>
      </dgm:t>
    </dgm:pt>
    <dgm:pt modelId="{164B20FF-D9B3-4292-B188-04E0359CF3B3}" type="parTrans" cxnId="{82DC90C6-6F79-4B52-960D-B4E06AE9CBDB}">
      <dgm:prSet/>
      <dgm:spPr/>
      <dgm:t>
        <a:bodyPr/>
        <a:lstStyle/>
        <a:p>
          <a:endParaRPr lang="en-US"/>
        </a:p>
      </dgm:t>
    </dgm:pt>
    <dgm:pt modelId="{27A746C4-60BA-4EEA-B703-EFF6A61E0DA2}" type="sibTrans" cxnId="{82DC90C6-6F79-4B52-960D-B4E06AE9CBDB}">
      <dgm:prSet/>
      <dgm:spPr/>
      <dgm:t>
        <a:bodyPr/>
        <a:lstStyle/>
        <a:p>
          <a:endParaRPr lang="en-US"/>
        </a:p>
      </dgm:t>
    </dgm:pt>
    <dgm:pt modelId="{27DE181E-76EC-4AC2-B4B7-9B1C83FF4071}">
      <dgm:prSet/>
      <dgm:spPr/>
      <dgm:t>
        <a:bodyPr/>
        <a:lstStyle/>
        <a:p>
          <a:r>
            <a:rPr lang="en-US"/>
            <a:t>Models' punishment/ makes environment negative</a:t>
          </a:r>
        </a:p>
      </dgm:t>
    </dgm:pt>
    <dgm:pt modelId="{1BFE6D89-B4A8-4DC1-AFCF-9DBA78567132}" type="parTrans" cxnId="{797A82EB-63EC-4CBE-B640-363D5042B760}">
      <dgm:prSet/>
      <dgm:spPr/>
      <dgm:t>
        <a:bodyPr/>
        <a:lstStyle/>
        <a:p>
          <a:endParaRPr lang="en-US"/>
        </a:p>
      </dgm:t>
    </dgm:pt>
    <dgm:pt modelId="{174BDFF8-853D-47E1-AF07-7420C677668B}" type="sibTrans" cxnId="{797A82EB-63EC-4CBE-B640-363D5042B760}">
      <dgm:prSet/>
      <dgm:spPr/>
      <dgm:t>
        <a:bodyPr/>
        <a:lstStyle/>
        <a:p>
          <a:endParaRPr lang="en-US"/>
        </a:p>
      </dgm:t>
    </dgm:pt>
    <dgm:pt modelId="{3D0D216E-DD18-4C6F-A15D-4F5523F292C2}">
      <dgm:prSet/>
      <dgm:spPr/>
      <dgm:t>
        <a:bodyPr/>
        <a:lstStyle/>
        <a:p>
          <a:r>
            <a:rPr lang="en-US"/>
            <a:t>Evokes negative behaviors</a:t>
          </a:r>
        </a:p>
      </dgm:t>
    </dgm:pt>
    <dgm:pt modelId="{09E6CD72-C101-429E-B1E9-07CE608C4C24}" type="parTrans" cxnId="{78F1131A-F5F6-40CC-A8C5-B30F613887F6}">
      <dgm:prSet/>
      <dgm:spPr/>
      <dgm:t>
        <a:bodyPr/>
        <a:lstStyle/>
        <a:p>
          <a:endParaRPr lang="en-US"/>
        </a:p>
      </dgm:t>
    </dgm:pt>
    <dgm:pt modelId="{47AE6C48-DFA5-4A45-8361-FB2CD1447920}" type="sibTrans" cxnId="{78F1131A-F5F6-40CC-A8C5-B30F613887F6}">
      <dgm:prSet/>
      <dgm:spPr/>
      <dgm:t>
        <a:bodyPr/>
        <a:lstStyle/>
        <a:p>
          <a:endParaRPr lang="en-US"/>
        </a:p>
      </dgm:t>
    </dgm:pt>
    <dgm:pt modelId="{F3A447C5-B9E4-4E1D-9476-B5C1B6696EDA}">
      <dgm:prSet/>
      <dgm:spPr/>
      <dgm:t>
        <a:bodyPr/>
        <a:lstStyle/>
        <a:p>
          <a:r>
            <a:rPr lang="en-US"/>
            <a:t>Promotes escape/avoidance behaviors</a:t>
          </a:r>
        </a:p>
      </dgm:t>
    </dgm:pt>
    <dgm:pt modelId="{42F322D8-5846-4751-B34F-43A64454499D}" type="parTrans" cxnId="{AEB3F95B-3749-423A-A02D-141712BA5CFC}">
      <dgm:prSet/>
      <dgm:spPr/>
      <dgm:t>
        <a:bodyPr/>
        <a:lstStyle/>
        <a:p>
          <a:endParaRPr lang="en-US"/>
        </a:p>
      </dgm:t>
    </dgm:pt>
    <dgm:pt modelId="{AEE2586E-4475-4DC1-8D18-61DA7D7B783A}" type="sibTrans" cxnId="{AEB3F95B-3749-423A-A02D-141712BA5CFC}">
      <dgm:prSet/>
      <dgm:spPr/>
      <dgm:t>
        <a:bodyPr/>
        <a:lstStyle/>
        <a:p>
          <a:endParaRPr lang="en-US"/>
        </a:p>
      </dgm:t>
    </dgm:pt>
    <dgm:pt modelId="{36659640-317B-43D2-B31A-215321CF550B}" type="pres">
      <dgm:prSet presAssocID="{BB3118C4-CC47-438C-B58E-9AED0D656CAB}" presName="hierChild1" presStyleCnt="0">
        <dgm:presLayoutVars>
          <dgm:chPref val="1"/>
          <dgm:dir/>
          <dgm:animOne val="branch"/>
          <dgm:animLvl val="lvl"/>
          <dgm:resizeHandles/>
        </dgm:presLayoutVars>
      </dgm:prSet>
      <dgm:spPr/>
    </dgm:pt>
    <dgm:pt modelId="{FED4A502-6E4A-4E4D-9CD6-0364E76B2F59}" type="pres">
      <dgm:prSet presAssocID="{8DD31D43-4D4C-44D5-8518-E8B1D09FBCED}" presName="hierRoot1" presStyleCnt="0"/>
      <dgm:spPr/>
    </dgm:pt>
    <dgm:pt modelId="{D5CBCE50-2154-406A-944A-B1E060354CE9}" type="pres">
      <dgm:prSet presAssocID="{8DD31D43-4D4C-44D5-8518-E8B1D09FBCED}" presName="composite" presStyleCnt="0"/>
      <dgm:spPr/>
    </dgm:pt>
    <dgm:pt modelId="{10C4E61B-0F10-45C4-BB86-19369AE79FCC}" type="pres">
      <dgm:prSet presAssocID="{8DD31D43-4D4C-44D5-8518-E8B1D09FBCED}" presName="background" presStyleLbl="node0" presStyleIdx="0" presStyleCnt="4"/>
      <dgm:spPr/>
    </dgm:pt>
    <dgm:pt modelId="{8C44715A-C300-4B96-A163-8D912CFEE2D4}" type="pres">
      <dgm:prSet presAssocID="{8DD31D43-4D4C-44D5-8518-E8B1D09FBCED}" presName="text" presStyleLbl="fgAcc0" presStyleIdx="0" presStyleCnt="4">
        <dgm:presLayoutVars>
          <dgm:chPref val="3"/>
        </dgm:presLayoutVars>
      </dgm:prSet>
      <dgm:spPr/>
    </dgm:pt>
    <dgm:pt modelId="{07F5AA3B-1D05-4D35-A0CE-7F673D46DBB8}" type="pres">
      <dgm:prSet presAssocID="{8DD31D43-4D4C-44D5-8518-E8B1D09FBCED}" presName="hierChild2" presStyleCnt="0"/>
      <dgm:spPr/>
    </dgm:pt>
    <dgm:pt modelId="{817EBF8D-B455-4E80-8CF2-3D96666CED1E}" type="pres">
      <dgm:prSet presAssocID="{27DE181E-76EC-4AC2-B4B7-9B1C83FF4071}" presName="hierRoot1" presStyleCnt="0"/>
      <dgm:spPr/>
    </dgm:pt>
    <dgm:pt modelId="{03ECB6A9-B241-4B4D-9041-62111248BF25}" type="pres">
      <dgm:prSet presAssocID="{27DE181E-76EC-4AC2-B4B7-9B1C83FF4071}" presName="composite" presStyleCnt="0"/>
      <dgm:spPr/>
    </dgm:pt>
    <dgm:pt modelId="{8F75AFB7-83B8-4C32-AA25-AE63EA5CFD4F}" type="pres">
      <dgm:prSet presAssocID="{27DE181E-76EC-4AC2-B4B7-9B1C83FF4071}" presName="background" presStyleLbl="node0" presStyleIdx="1" presStyleCnt="4"/>
      <dgm:spPr/>
    </dgm:pt>
    <dgm:pt modelId="{48355333-01D3-44D7-BA7A-574074AA7C73}" type="pres">
      <dgm:prSet presAssocID="{27DE181E-76EC-4AC2-B4B7-9B1C83FF4071}" presName="text" presStyleLbl="fgAcc0" presStyleIdx="1" presStyleCnt="4">
        <dgm:presLayoutVars>
          <dgm:chPref val="3"/>
        </dgm:presLayoutVars>
      </dgm:prSet>
      <dgm:spPr/>
    </dgm:pt>
    <dgm:pt modelId="{01C09374-E6ED-4AFB-8896-991BECE455B7}" type="pres">
      <dgm:prSet presAssocID="{27DE181E-76EC-4AC2-B4B7-9B1C83FF4071}" presName="hierChild2" presStyleCnt="0"/>
      <dgm:spPr/>
    </dgm:pt>
    <dgm:pt modelId="{72B9EC97-417A-417D-9BBF-B4F189C5AC6C}" type="pres">
      <dgm:prSet presAssocID="{3D0D216E-DD18-4C6F-A15D-4F5523F292C2}" presName="hierRoot1" presStyleCnt="0"/>
      <dgm:spPr/>
    </dgm:pt>
    <dgm:pt modelId="{8A762639-8F36-4D29-B5FE-8D4D6B934975}" type="pres">
      <dgm:prSet presAssocID="{3D0D216E-DD18-4C6F-A15D-4F5523F292C2}" presName="composite" presStyleCnt="0"/>
      <dgm:spPr/>
    </dgm:pt>
    <dgm:pt modelId="{E404D731-56F7-4EE6-9754-D7BEAA7BA52C}" type="pres">
      <dgm:prSet presAssocID="{3D0D216E-DD18-4C6F-A15D-4F5523F292C2}" presName="background" presStyleLbl="node0" presStyleIdx="2" presStyleCnt="4"/>
      <dgm:spPr/>
    </dgm:pt>
    <dgm:pt modelId="{90B8CB75-E147-4FA1-9D17-B76E9DA8593A}" type="pres">
      <dgm:prSet presAssocID="{3D0D216E-DD18-4C6F-A15D-4F5523F292C2}" presName="text" presStyleLbl="fgAcc0" presStyleIdx="2" presStyleCnt="4">
        <dgm:presLayoutVars>
          <dgm:chPref val="3"/>
        </dgm:presLayoutVars>
      </dgm:prSet>
      <dgm:spPr/>
    </dgm:pt>
    <dgm:pt modelId="{9522759E-8741-4755-AC0F-CAEBF9011F93}" type="pres">
      <dgm:prSet presAssocID="{3D0D216E-DD18-4C6F-A15D-4F5523F292C2}" presName="hierChild2" presStyleCnt="0"/>
      <dgm:spPr/>
    </dgm:pt>
    <dgm:pt modelId="{0E5E0842-B1EE-4381-8599-AF7C17DA3E42}" type="pres">
      <dgm:prSet presAssocID="{F3A447C5-B9E4-4E1D-9476-B5C1B6696EDA}" presName="hierRoot1" presStyleCnt="0"/>
      <dgm:spPr/>
    </dgm:pt>
    <dgm:pt modelId="{829F6C76-ADE2-4302-B6A0-B85AE0FFC727}" type="pres">
      <dgm:prSet presAssocID="{F3A447C5-B9E4-4E1D-9476-B5C1B6696EDA}" presName="composite" presStyleCnt="0"/>
      <dgm:spPr/>
    </dgm:pt>
    <dgm:pt modelId="{60CB8336-C715-4191-9CB7-3B12E34889F5}" type="pres">
      <dgm:prSet presAssocID="{F3A447C5-B9E4-4E1D-9476-B5C1B6696EDA}" presName="background" presStyleLbl="node0" presStyleIdx="3" presStyleCnt="4"/>
      <dgm:spPr/>
    </dgm:pt>
    <dgm:pt modelId="{E45B1E4D-6635-466E-850E-9740705ED1BB}" type="pres">
      <dgm:prSet presAssocID="{F3A447C5-B9E4-4E1D-9476-B5C1B6696EDA}" presName="text" presStyleLbl="fgAcc0" presStyleIdx="3" presStyleCnt="4">
        <dgm:presLayoutVars>
          <dgm:chPref val="3"/>
        </dgm:presLayoutVars>
      </dgm:prSet>
      <dgm:spPr/>
    </dgm:pt>
    <dgm:pt modelId="{D386D69E-6DAE-4326-B8AA-5757669F8073}" type="pres">
      <dgm:prSet presAssocID="{F3A447C5-B9E4-4E1D-9476-B5C1B6696EDA}" presName="hierChild2" presStyleCnt="0"/>
      <dgm:spPr/>
    </dgm:pt>
  </dgm:ptLst>
  <dgm:cxnLst>
    <dgm:cxn modelId="{78F1131A-F5F6-40CC-A8C5-B30F613887F6}" srcId="{BB3118C4-CC47-438C-B58E-9AED0D656CAB}" destId="{3D0D216E-DD18-4C6F-A15D-4F5523F292C2}" srcOrd="2" destOrd="0" parTransId="{09E6CD72-C101-429E-B1E9-07CE608C4C24}" sibTransId="{47AE6C48-DFA5-4A45-8361-FB2CD1447920}"/>
    <dgm:cxn modelId="{AEB3F95B-3749-423A-A02D-141712BA5CFC}" srcId="{BB3118C4-CC47-438C-B58E-9AED0D656CAB}" destId="{F3A447C5-B9E4-4E1D-9476-B5C1B6696EDA}" srcOrd="3" destOrd="0" parTransId="{42F322D8-5846-4751-B34F-43A64454499D}" sibTransId="{AEE2586E-4475-4DC1-8D18-61DA7D7B783A}"/>
    <dgm:cxn modelId="{3B5B4A63-22D7-4462-993B-BF46353BE042}" type="presOf" srcId="{BB3118C4-CC47-438C-B58E-9AED0D656CAB}" destId="{36659640-317B-43D2-B31A-215321CF550B}" srcOrd="0" destOrd="0" presId="urn:microsoft.com/office/officeart/2005/8/layout/hierarchy1"/>
    <dgm:cxn modelId="{B3CB4472-69D2-4BA6-B678-7B5693BEED4C}" type="presOf" srcId="{F3A447C5-B9E4-4E1D-9476-B5C1B6696EDA}" destId="{E45B1E4D-6635-466E-850E-9740705ED1BB}" srcOrd="0" destOrd="0" presId="urn:microsoft.com/office/officeart/2005/8/layout/hierarchy1"/>
    <dgm:cxn modelId="{BE922D89-3258-4326-A71B-47639277F922}" type="presOf" srcId="{8DD31D43-4D4C-44D5-8518-E8B1D09FBCED}" destId="{8C44715A-C300-4B96-A163-8D912CFEE2D4}" srcOrd="0" destOrd="0" presId="urn:microsoft.com/office/officeart/2005/8/layout/hierarchy1"/>
    <dgm:cxn modelId="{2B6F29B0-38D8-44ED-A561-01864A0B9017}" type="presOf" srcId="{3D0D216E-DD18-4C6F-A15D-4F5523F292C2}" destId="{90B8CB75-E147-4FA1-9D17-B76E9DA8593A}" srcOrd="0" destOrd="0" presId="urn:microsoft.com/office/officeart/2005/8/layout/hierarchy1"/>
    <dgm:cxn modelId="{82DC90C6-6F79-4B52-960D-B4E06AE9CBDB}" srcId="{BB3118C4-CC47-438C-B58E-9AED0D656CAB}" destId="{8DD31D43-4D4C-44D5-8518-E8B1D09FBCED}" srcOrd="0" destOrd="0" parTransId="{164B20FF-D9B3-4292-B188-04E0359CF3B3}" sibTransId="{27A746C4-60BA-4EEA-B703-EFF6A61E0DA2}"/>
    <dgm:cxn modelId="{797A82EB-63EC-4CBE-B640-363D5042B760}" srcId="{BB3118C4-CC47-438C-B58E-9AED0D656CAB}" destId="{27DE181E-76EC-4AC2-B4B7-9B1C83FF4071}" srcOrd="1" destOrd="0" parTransId="{1BFE6D89-B4A8-4DC1-AFCF-9DBA78567132}" sibTransId="{174BDFF8-853D-47E1-AF07-7420C677668B}"/>
    <dgm:cxn modelId="{8B35B5FC-FFE2-4886-9F24-1F9B652E7BEE}" type="presOf" srcId="{27DE181E-76EC-4AC2-B4B7-9B1C83FF4071}" destId="{48355333-01D3-44D7-BA7A-574074AA7C73}" srcOrd="0" destOrd="0" presId="urn:microsoft.com/office/officeart/2005/8/layout/hierarchy1"/>
    <dgm:cxn modelId="{E368FFDA-B247-4C1D-A18E-627A2C7B7EC7}" type="presParOf" srcId="{36659640-317B-43D2-B31A-215321CF550B}" destId="{FED4A502-6E4A-4E4D-9CD6-0364E76B2F59}" srcOrd="0" destOrd="0" presId="urn:microsoft.com/office/officeart/2005/8/layout/hierarchy1"/>
    <dgm:cxn modelId="{C60C89EA-3A43-4AAA-97B8-D4A03F1BEEB0}" type="presParOf" srcId="{FED4A502-6E4A-4E4D-9CD6-0364E76B2F59}" destId="{D5CBCE50-2154-406A-944A-B1E060354CE9}" srcOrd="0" destOrd="0" presId="urn:microsoft.com/office/officeart/2005/8/layout/hierarchy1"/>
    <dgm:cxn modelId="{D3C9BFCC-E417-4A88-882D-ADA268D4FE66}" type="presParOf" srcId="{D5CBCE50-2154-406A-944A-B1E060354CE9}" destId="{10C4E61B-0F10-45C4-BB86-19369AE79FCC}" srcOrd="0" destOrd="0" presId="urn:microsoft.com/office/officeart/2005/8/layout/hierarchy1"/>
    <dgm:cxn modelId="{4292FAE6-DFAC-4C41-822D-FA8BE50E26C5}" type="presParOf" srcId="{D5CBCE50-2154-406A-944A-B1E060354CE9}" destId="{8C44715A-C300-4B96-A163-8D912CFEE2D4}" srcOrd="1" destOrd="0" presId="urn:microsoft.com/office/officeart/2005/8/layout/hierarchy1"/>
    <dgm:cxn modelId="{04364CB6-C3D3-45A5-812C-E3644C610709}" type="presParOf" srcId="{FED4A502-6E4A-4E4D-9CD6-0364E76B2F59}" destId="{07F5AA3B-1D05-4D35-A0CE-7F673D46DBB8}" srcOrd="1" destOrd="0" presId="urn:microsoft.com/office/officeart/2005/8/layout/hierarchy1"/>
    <dgm:cxn modelId="{07BF64CC-BC5D-4E65-B120-0E35158FE6B7}" type="presParOf" srcId="{36659640-317B-43D2-B31A-215321CF550B}" destId="{817EBF8D-B455-4E80-8CF2-3D96666CED1E}" srcOrd="1" destOrd="0" presId="urn:microsoft.com/office/officeart/2005/8/layout/hierarchy1"/>
    <dgm:cxn modelId="{725621F9-5F24-473A-AAD6-CA56353D139C}" type="presParOf" srcId="{817EBF8D-B455-4E80-8CF2-3D96666CED1E}" destId="{03ECB6A9-B241-4B4D-9041-62111248BF25}" srcOrd="0" destOrd="0" presId="urn:microsoft.com/office/officeart/2005/8/layout/hierarchy1"/>
    <dgm:cxn modelId="{3BD508B3-5459-4CEF-AE39-E99D5158DABE}" type="presParOf" srcId="{03ECB6A9-B241-4B4D-9041-62111248BF25}" destId="{8F75AFB7-83B8-4C32-AA25-AE63EA5CFD4F}" srcOrd="0" destOrd="0" presId="urn:microsoft.com/office/officeart/2005/8/layout/hierarchy1"/>
    <dgm:cxn modelId="{1179BD8A-DFD5-48F6-90B9-E0D478D59E01}" type="presParOf" srcId="{03ECB6A9-B241-4B4D-9041-62111248BF25}" destId="{48355333-01D3-44D7-BA7A-574074AA7C73}" srcOrd="1" destOrd="0" presId="urn:microsoft.com/office/officeart/2005/8/layout/hierarchy1"/>
    <dgm:cxn modelId="{F3806BCB-48C5-475F-8E42-3A3A92333DB7}" type="presParOf" srcId="{817EBF8D-B455-4E80-8CF2-3D96666CED1E}" destId="{01C09374-E6ED-4AFB-8896-991BECE455B7}" srcOrd="1" destOrd="0" presId="urn:microsoft.com/office/officeart/2005/8/layout/hierarchy1"/>
    <dgm:cxn modelId="{366B288C-C8E5-46EA-9C6A-C591215EC5FE}" type="presParOf" srcId="{36659640-317B-43D2-B31A-215321CF550B}" destId="{72B9EC97-417A-417D-9BBF-B4F189C5AC6C}" srcOrd="2" destOrd="0" presId="urn:microsoft.com/office/officeart/2005/8/layout/hierarchy1"/>
    <dgm:cxn modelId="{13D9424F-C89D-4A3F-B2D1-4427593372F0}" type="presParOf" srcId="{72B9EC97-417A-417D-9BBF-B4F189C5AC6C}" destId="{8A762639-8F36-4D29-B5FE-8D4D6B934975}" srcOrd="0" destOrd="0" presId="urn:microsoft.com/office/officeart/2005/8/layout/hierarchy1"/>
    <dgm:cxn modelId="{C9911573-CC18-4AA4-843D-BF15EDFACFDA}" type="presParOf" srcId="{8A762639-8F36-4D29-B5FE-8D4D6B934975}" destId="{E404D731-56F7-4EE6-9754-D7BEAA7BA52C}" srcOrd="0" destOrd="0" presId="urn:microsoft.com/office/officeart/2005/8/layout/hierarchy1"/>
    <dgm:cxn modelId="{40008792-37CD-4248-9F0E-A14D2F35DE66}" type="presParOf" srcId="{8A762639-8F36-4D29-B5FE-8D4D6B934975}" destId="{90B8CB75-E147-4FA1-9D17-B76E9DA8593A}" srcOrd="1" destOrd="0" presId="urn:microsoft.com/office/officeart/2005/8/layout/hierarchy1"/>
    <dgm:cxn modelId="{C17D468C-ADF3-4A75-BC0B-902385A183A3}" type="presParOf" srcId="{72B9EC97-417A-417D-9BBF-B4F189C5AC6C}" destId="{9522759E-8741-4755-AC0F-CAEBF9011F93}" srcOrd="1" destOrd="0" presId="urn:microsoft.com/office/officeart/2005/8/layout/hierarchy1"/>
    <dgm:cxn modelId="{D1192440-B0A6-46B5-A219-68463F9E753E}" type="presParOf" srcId="{36659640-317B-43D2-B31A-215321CF550B}" destId="{0E5E0842-B1EE-4381-8599-AF7C17DA3E42}" srcOrd="3" destOrd="0" presId="urn:microsoft.com/office/officeart/2005/8/layout/hierarchy1"/>
    <dgm:cxn modelId="{87C88805-6280-4CB0-A179-E7954676D5C1}" type="presParOf" srcId="{0E5E0842-B1EE-4381-8599-AF7C17DA3E42}" destId="{829F6C76-ADE2-4302-B6A0-B85AE0FFC727}" srcOrd="0" destOrd="0" presId="urn:microsoft.com/office/officeart/2005/8/layout/hierarchy1"/>
    <dgm:cxn modelId="{F7667304-2935-4D1B-86A1-0F9E95819D45}" type="presParOf" srcId="{829F6C76-ADE2-4302-B6A0-B85AE0FFC727}" destId="{60CB8336-C715-4191-9CB7-3B12E34889F5}" srcOrd="0" destOrd="0" presId="urn:microsoft.com/office/officeart/2005/8/layout/hierarchy1"/>
    <dgm:cxn modelId="{668BB6CD-84D8-4698-BDF9-C71D7760FED1}" type="presParOf" srcId="{829F6C76-ADE2-4302-B6A0-B85AE0FFC727}" destId="{E45B1E4D-6635-466E-850E-9740705ED1BB}" srcOrd="1" destOrd="0" presId="urn:microsoft.com/office/officeart/2005/8/layout/hierarchy1"/>
    <dgm:cxn modelId="{203BDAD9-41C4-4276-89D6-17B6A46D0911}" type="presParOf" srcId="{0E5E0842-B1EE-4381-8599-AF7C17DA3E42}" destId="{D386D69E-6DAE-4326-B8AA-5757669F80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2BF5BE-2770-47F7-97BF-2DD9E299FD19}" type="doc">
      <dgm:prSet loTypeId="urn:microsoft.com/office/officeart/2005/8/layout/cycle3" loCatId="cycle" qsTypeId="urn:microsoft.com/office/officeart/2005/8/quickstyle/simple1" qsCatId="simple" csTypeId="urn:microsoft.com/office/officeart/2005/8/colors/accent3_2" csCatId="accent3"/>
      <dgm:spPr/>
      <dgm:t>
        <a:bodyPr/>
        <a:lstStyle/>
        <a:p>
          <a:endParaRPr lang="en-US"/>
        </a:p>
      </dgm:t>
    </dgm:pt>
    <dgm:pt modelId="{9EC2300A-D4F3-451C-8D8B-2E4F74901A0B}">
      <dgm:prSet/>
      <dgm:spPr/>
      <dgm:t>
        <a:bodyPr/>
        <a:lstStyle/>
        <a:p>
          <a:r>
            <a:rPr lang="en-US"/>
            <a:t>Behavior Reduction</a:t>
          </a:r>
        </a:p>
      </dgm:t>
    </dgm:pt>
    <dgm:pt modelId="{3C84F986-A26B-4C81-86A4-6FD914FCA90C}" type="parTrans" cxnId="{BBD7ECB6-1881-4E16-A81F-B6F93A94C691}">
      <dgm:prSet/>
      <dgm:spPr/>
      <dgm:t>
        <a:bodyPr/>
        <a:lstStyle/>
        <a:p>
          <a:endParaRPr lang="en-US"/>
        </a:p>
      </dgm:t>
    </dgm:pt>
    <dgm:pt modelId="{9F3539C5-347E-4828-AB6A-D588FE0AACF3}" type="sibTrans" cxnId="{BBD7ECB6-1881-4E16-A81F-B6F93A94C691}">
      <dgm:prSet/>
      <dgm:spPr/>
      <dgm:t>
        <a:bodyPr/>
        <a:lstStyle/>
        <a:p>
          <a:endParaRPr lang="en-US"/>
        </a:p>
      </dgm:t>
    </dgm:pt>
    <dgm:pt modelId="{7BEB4703-960C-4416-BBF8-77CE63599959}">
      <dgm:prSet/>
      <dgm:spPr/>
      <dgm:t>
        <a:bodyPr/>
        <a:lstStyle/>
        <a:p>
          <a:r>
            <a:rPr lang="en-US"/>
            <a:t>Foundational Skills</a:t>
          </a:r>
        </a:p>
      </dgm:t>
    </dgm:pt>
    <dgm:pt modelId="{BD5C77C6-028D-4C59-B70E-9A710DFE93C5}" type="parTrans" cxnId="{2306532B-8C19-492C-BED9-938C252FB2DE}">
      <dgm:prSet/>
      <dgm:spPr/>
      <dgm:t>
        <a:bodyPr/>
        <a:lstStyle/>
        <a:p>
          <a:endParaRPr lang="en-US"/>
        </a:p>
      </dgm:t>
    </dgm:pt>
    <dgm:pt modelId="{A11B8399-B471-4D5E-AF34-5217109E0B17}" type="sibTrans" cxnId="{2306532B-8C19-492C-BED9-938C252FB2DE}">
      <dgm:prSet/>
      <dgm:spPr/>
      <dgm:t>
        <a:bodyPr/>
        <a:lstStyle/>
        <a:p>
          <a:endParaRPr lang="en-US"/>
        </a:p>
      </dgm:t>
    </dgm:pt>
    <dgm:pt modelId="{B7C2CF44-6DFA-4137-8268-D983433E79FA}">
      <dgm:prSet/>
      <dgm:spPr/>
      <dgm:t>
        <a:bodyPr/>
        <a:lstStyle/>
        <a:p>
          <a:r>
            <a:rPr lang="en-US"/>
            <a:t>Social Skills</a:t>
          </a:r>
        </a:p>
      </dgm:t>
    </dgm:pt>
    <dgm:pt modelId="{36B78BBB-212C-4624-82EF-2DFCBB815128}" type="parTrans" cxnId="{1D571F57-F9BD-494B-BB8B-4B7E22C913C0}">
      <dgm:prSet/>
      <dgm:spPr/>
      <dgm:t>
        <a:bodyPr/>
        <a:lstStyle/>
        <a:p>
          <a:endParaRPr lang="en-US"/>
        </a:p>
      </dgm:t>
    </dgm:pt>
    <dgm:pt modelId="{96EF58FA-7357-49F6-90E9-736C78593F4B}" type="sibTrans" cxnId="{1D571F57-F9BD-494B-BB8B-4B7E22C913C0}">
      <dgm:prSet/>
      <dgm:spPr/>
      <dgm:t>
        <a:bodyPr/>
        <a:lstStyle/>
        <a:p>
          <a:endParaRPr lang="en-US"/>
        </a:p>
      </dgm:t>
    </dgm:pt>
    <dgm:pt modelId="{1D2CEBDC-25C8-4CB7-A18C-8EA5DFA74268}">
      <dgm:prSet/>
      <dgm:spPr/>
      <dgm:t>
        <a:bodyPr/>
        <a:lstStyle/>
        <a:p>
          <a:r>
            <a:rPr lang="en-US"/>
            <a:t>Motor Skills</a:t>
          </a:r>
        </a:p>
      </dgm:t>
    </dgm:pt>
    <dgm:pt modelId="{F5E09119-5A6D-4496-9FCE-B1F5CA0F9C33}" type="parTrans" cxnId="{C8F57D06-A582-44A2-BD30-92C04DF916C9}">
      <dgm:prSet/>
      <dgm:spPr/>
      <dgm:t>
        <a:bodyPr/>
        <a:lstStyle/>
        <a:p>
          <a:endParaRPr lang="en-US"/>
        </a:p>
      </dgm:t>
    </dgm:pt>
    <dgm:pt modelId="{D6A6DDC5-B08F-456F-9F42-A21466FBFC8E}" type="sibTrans" cxnId="{C8F57D06-A582-44A2-BD30-92C04DF916C9}">
      <dgm:prSet/>
      <dgm:spPr/>
      <dgm:t>
        <a:bodyPr/>
        <a:lstStyle/>
        <a:p>
          <a:endParaRPr lang="en-US"/>
        </a:p>
      </dgm:t>
    </dgm:pt>
    <dgm:pt modelId="{90B327B1-E814-4FA9-ACD0-BCDA94B49ADC}">
      <dgm:prSet/>
      <dgm:spPr/>
      <dgm:t>
        <a:bodyPr/>
        <a:lstStyle/>
        <a:p>
          <a:r>
            <a:rPr lang="en-US"/>
            <a:t>Self-help Skills</a:t>
          </a:r>
        </a:p>
      </dgm:t>
    </dgm:pt>
    <dgm:pt modelId="{A23561E1-965C-4907-9D52-40631A349CE5}" type="parTrans" cxnId="{5EEA8707-6D60-4504-8F5E-33511A426F0A}">
      <dgm:prSet/>
      <dgm:spPr/>
      <dgm:t>
        <a:bodyPr/>
        <a:lstStyle/>
        <a:p>
          <a:endParaRPr lang="en-US"/>
        </a:p>
      </dgm:t>
    </dgm:pt>
    <dgm:pt modelId="{AE641DB1-978B-4DBF-A8A1-E9F171679D70}" type="sibTrans" cxnId="{5EEA8707-6D60-4504-8F5E-33511A426F0A}">
      <dgm:prSet/>
      <dgm:spPr/>
      <dgm:t>
        <a:bodyPr/>
        <a:lstStyle/>
        <a:p>
          <a:endParaRPr lang="en-US"/>
        </a:p>
      </dgm:t>
    </dgm:pt>
    <dgm:pt modelId="{F8BE3DCA-357C-4EB6-B61C-63E359FD0652}">
      <dgm:prSet/>
      <dgm:spPr/>
      <dgm:t>
        <a:bodyPr/>
        <a:lstStyle/>
        <a:p>
          <a:r>
            <a:rPr lang="en-US"/>
            <a:t>Communication Skills</a:t>
          </a:r>
        </a:p>
      </dgm:t>
    </dgm:pt>
    <dgm:pt modelId="{6605B622-7777-4D08-97C7-012928137259}" type="parTrans" cxnId="{879DD300-CECC-4510-B5C0-B44888C31B50}">
      <dgm:prSet/>
      <dgm:spPr/>
      <dgm:t>
        <a:bodyPr/>
        <a:lstStyle/>
        <a:p>
          <a:endParaRPr lang="en-US"/>
        </a:p>
      </dgm:t>
    </dgm:pt>
    <dgm:pt modelId="{2CB07AC2-FB58-4F64-8415-D6BF29D9A769}" type="sibTrans" cxnId="{879DD300-CECC-4510-B5C0-B44888C31B50}">
      <dgm:prSet/>
      <dgm:spPr/>
      <dgm:t>
        <a:bodyPr/>
        <a:lstStyle/>
        <a:p>
          <a:endParaRPr lang="en-US"/>
        </a:p>
      </dgm:t>
    </dgm:pt>
    <dgm:pt modelId="{FB9BCBD2-60E9-4005-8B87-FF148B30FCD6}">
      <dgm:prSet/>
      <dgm:spPr/>
      <dgm:t>
        <a:bodyPr/>
        <a:lstStyle/>
        <a:p>
          <a:r>
            <a:rPr lang="en-US"/>
            <a:t>Functional Skills</a:t>
          </a:r>
        </a:p>
      </dgm:t>
    </dgm:pt>
    <dgm:pt modelId="{BEF54061-4167-4DC0-B8EB-8CF8FBC8E08D}" type="parTrans" cxnId="{51046B16-4F00-4C52-A776-B49CF9A49EFC}">
      <dgm:prSet/>
      <dgm:spPr/>
      <dgm:t>
        <a:bodyPr/>
        <a:lstStyle/>
        <a:p>
          <a:endParaRPr lang="en-US"/>
        </a:p>
      </dgm:t>
    </dgm:pt>
    <dgm:pt modelId="{137F0A06-6407-4A16-ADC9-A7FE42365942}" type="sibTrans" cxnId="{51046B16-4F00-4C52-A776-B49CF9A49EFC}">
      <dgm:prSet/>
      <dgm:spPr/>
      <dgm:t>
        <a:bodyPr/>
        <a:lstStyle/>
        <a:p>
          <a:endParaRPr lang="en-US"/>
        </a:p>
      </dgm:t>
    </dgm:pt>
    <dgm:pt modelId="{54661067-B95A-40B7-B7CA-410139A0285B}">
      <dgm:prSet/>
      <dgm:spPr/>
      <dgm:t>
        <a:bodyPr/>
        <a:lstStyle/>
        <a:p>
          <a:r>
            <a:rPr lang="en-US"/>
            <a:t>Academic Skills</a:t>
          </a:r>
        </a:p>
      </dgm:t>
    </dgm:pt>
    <dgm:pt modelId="{C535BF45-DE06-47B9-9D65-B86AE49C6EB6}" type="parTrans" cxnId="{5D25AA55-4869-497E-B18D-2802E9FD75E4}">
      <dgm:prSet/>
      <dgm:spPr/>
      <dgm:t>
        <a:bodyPr/>
        <a:lstStyle/>
        <a:p>
          <a:endParaRPr lang="en-US"/>
        </a:p>
      </dgm:t>
    </dgm:pt>
    <dgm:pt modelId="{A9445A44-098A-4FCB-8101-15FAFF4A1EF4}" type="sibTrans" cxnId="{5D25AA55-4869-497E-B18D-2802E9FD75E4}">
      <dgm:prSet/>
      <dgm:spPr/>
      <dgm:t>
        <a:bodyPr/>
        <a:lstStyle/>
        <a:p>
          <a:endParaRPr lang="en-US"/>
        </a:p>
      </dgm:t>
    </dgm:pt>
    <dgm:pt modelId="{5BD94D80-300C-481F-944F-D11082E9C2D1}">
      <dgm:prSet/>
      <dgm:spPr/>
      <dgm:t>
        <a:bodyPr/>
        <a:lstStyle/>
        <a:p>
          <a:r>
            <a:rPr lang="en-US"/>
            <a:t>Vocational Skills</a:t>
          </a:r>
        </a:p>
      </dgm:t>
    </dgm:pt>
    <dgm:pt modelId="{8DEC6F19-D5F8-4ACE-9A8A-9479A918EB5C}" type="parTrans" cxnId="{95C2B9BA-14E8-4B90-899E-2FD18ABB510B}">
      <dgm:prSet/>
      <dgm:spPr/>
      <dgm:t>
        <a:bodyPr/>
        <a:lstStyle/>
        <a:p>
          <a:endParaRPr lang="en-US"/>
        </a:p>
      </dgm:t>
    </dgm:pt>
    <dgm:pt modelId="{D9BA4A6D-AB0A-4399-A150-7B52826EC6BE}" type="sibTrans" cxnId="{95C2B9BA-14E8-4B90-899E-2FD18ABB510B}">
      <dgm:prSet/>
      <dgm:spPr/>
      <dgm:t>
        <a:bodyPr/>
        <a:lstStyle/>
        <a:p>
          <a:endParaRPr lang="en-US"/>
        </a:p>
      </dgm:t>
    </dgm:pt>
    <dgm:pt modelId="{BAEEF608-1D65-44F4-B749-D8B2DFB9C069}">
      <dgm:prSet/>
      <dgm:spPr/>
      <dgm:t>
        <a:bodyPr/>
        <a:lstStyle/>
        <a:p>
          <a:r>
            <a:rPr lang="en-US"/>
            <a:t>Parent Training</a:t>
          </a:r>
        </a:p>
      </dgm:t>
    </dgm:pt>
    <dgm:pt modelId="{5DC309D2-494A-42E5-9EB4-EA2B35B195DC}" type="parTrans" cxnId="{8816A233-87D7-4505-886E-F255EACEEFC8}">
      <dgm:prSet/>
      <dgm:spPr/>
      <dgm:t>
        <a:bodyPr/>
        <a:lstStyle/>
        <a:p>
          <a:endParaRPr lang="en-US"/>
        </a:p>
      </dgm:t>
    </dgm:pt>
    <dgm:pt modelId="{5C0E8BB7-1396-4FB3-8EB5-198395118FC6}" type="sibTrans" cxnId="{8816A233-87D7-4505-886E-F255EACEEFC8}">
      <dgm:prSet/>
      <dgm:spPr/>
      <dgm:t>
        <a:bodyPr/>
        <a:lstStyle/>
        <a:p>
          <a:endParaRPr lang="en-US"/>
        </a:p>
      </dgm:t>
    </dgm:pt>
    <dgm:pt modelId="{27D27A99-A309-493A-A140-62500E73B553}">
      <dgm:prSet/>
      <dgm:spPr/>
      <dgm:t>
        <a:bodyPr/>
        <a:lstStyle/>
        <a:p>
          <a:r>
            <a:rPr lang="en-US"/>
            <a:t>Staff Training</a:t>
          </a:r>
        </a:p>
      </dgm:t>
    </dgm:pt>
    <dgm:pt modelId="{7B934E08-F679-45B3-885A-C155D68B9492}" type="parTrans" cxnId="{A43000E2-81ED-4AF8-8C64-5FB32AA7D55A}">
      <dgm:prSet/>
      <dgm:spPr/>
      <dgm:t>
        <a:bodyPr/>
        <a:lstStyle/>
        <a:p>
          <a:endParaRPr lang="en-US"/>
        </a:p>
      </dgm:t>
    </dgm:pt>
    <dgm:pt modelId="{46E405AA-16A9-4CBC-B1B8-FCB57F6BABCA}" type="sibTrans" cxnId="{A43000E2-81ED-4AF8-8C64-5FB32AA7D55A}">
      <dgm:prSet/>
      <dgm:spPr/>
      <dgm:t>
        <a:bodyPr/>
        <a:lstStyle/>
        <a:p>
          <a:endParaRPr lang="en-US"/>
        </a:p>
      </dgm:t>
    </dgm:pt>
    <dgm:pt modelId="{DCA2918E-3AF0-4641-835A-2D3956A8419F}" type="pres">
      <dgm:prSet presAssocID="{8A2BF5BE-2770-47F7-97BF-2DD9E299FD19}" presName="Name0" presStyleCnt="0">
        <dgm:presLayoutVars>
          <dgm:dir/>
          <dgm:resizeHandles val="exact"/>
        </dgm:presLayoutVars>
      </dgm:prSet>
      <dgm:spPr/>
    </dgm:pt>
    <dgm:pt modelId="{B1D14BC9-6E4E-4731-BA50-F108FCA6F2AA}" type="pres">
      <dgm:prSet presAssocID="{8A2BF5BE-2770-47F7-97BF-2DD9E299FD19}" presName="cycle" presStyleCnt="0"/>
      <dgm:spPr/>
    </dgm:pt>
    <dgm:pt modelId="{8877F806-EF79-4070-923D-3B671523D9CB}" type="pres">
      <dgm:prSet presAssocID="{9EC2300A-D4F3-451C-8D8B-2E4F74901A0B}" presName="nodeFirstNode" presStyleLbl="node1" presStyleIdx="0" presStyleCnt="11">
        <dgm:presLayoutVars>
          <dgm:bulletEnabled val="1"/>
        </dgm:presLayoutVars>
      </dgm:prSet>
      <dgm:spPr/>
    </dgm:pt>
    <dgm:pt modelId="{1D234707-EB9C-4761-ADCE-589D06D8AEA0}" type="pres">
      <dgm:prSet presAssocID="{9F3539C5-347E-4828-AB6A-D588FE0AACF3}" presName="sibTransFirstNode" presStyleLbl="bgShp" presStyleIdx="0" presStyleCnt="1"/>
      <dgm:spPr/>
    </dgm:pt>
    <dgm:pt modelId="{79043226-AC08-4AB5-BB1B-A6558AD5750A}" type="pres">
      <dgm:prSet presAssocID="{7BEB4703-960C-4416-BBF8-77CE63599959}" presName="nodeFollowingNodes" presStyleLbl="node1" presStyleIdx="1" presStyleCnt="11">
        <dgm:presLayoutVars>
          <dgm:bulletEnabled val="1"/>
        </dgm:presLayoutVars>
      </dgm:prSet>
      <dgm:spPr/>
    </dgm:pt>
    <dgm:pt modelId="{5168C72F-4E3B-4854-A8FB-F7D6B3F478F2}" type="pres">
      <dgm:prSet presAssocID="{B7C2CF44-6DFA-4137-8268-D983433E79FA}" presName="nodeFollowingNodes" presStyleLbl="node1" presStyleIdx="2" presStyleCnt="11">
        <dgm:presLayoutVars>
          <dgm:bulletEnabled val="1"/>
        </dgm:presLayoutVars>
      </dgm:prSet>
      <dgm:spPr/>
    </dgm:pt>
    <dgm:pt modelId="{CF4B5B20-5BB1-43F5-9B96-C52311A5DDD2}" type="pres">
      <dgm:prSet presAssocID="{1D2CEBDC-25C8-4CB7-A18C-8EA5DFA74268}" presName="nodeFollowingNodes" presStyleLbl="node1" presStyleIdx="3" presStyleCnt="11">
        <dgm:presLayoutVars>
          <dgm:bulletEnabled val="1"/>
        </dgm:presLayoutVars>
      </dgm:prSet>
      <dgm:spPr/>
    </dgm:pt>
    <dgm:pt modelId="{EB14EC98-1653-429B-A980-27C31F2DE657}" type="pres">
      <dgm:prSet presAssocID="{90B327B1-E814-4FA9-ACD0-BCDA94B49ADC}" presName="nodeFollowingNodes" presStyleLbl="node1" presStyleIdx="4" presStyleCnt="11">
        <dgm:presLayoutVars>
          <dgm:bulletEnabled val="1"/>
        </dgm:presLayoutVars>
      </dgm:prSet>
      <dgm:spPr/>
    </dgm:pt>
    <dgm:pt modelId="{3978EDD9-0747-4716-BF41-B2C6C4B88EFF}" type="pres">
      <dgm:prSet presAssocID="{F8BE3DCA-357C-4EB6-B61C-63E359FD0652}" presName="nodeFollowingNodes" presStyleLbl="node1" presStyleIdx="5" presStyleCnt="11">
        <dgm:presLayoutVars>
          <dgm:bulletEnabled val="1"/>
        </dgm:presLayoutVars>
      </dgm:prSet>
      <dgm:spPr/>
    </dgm:pt>
    <dgm:pt modelId="{FEB2F060-3CFD-4420-A75A-2F6B7B0161AA}" type="pres">
      <dgm:prSet presAssocID="{FB9BCBD2-60E9-4005-8B87-FF148B30FCD6}" presName="nodeFollowingNodes" presStyleLbl="node1" presStyleIdx="6" presStyleCnt="11">
        <dgm:presLayoutVars>
          <dgm:bulletEnabled val="1"/>
        </dgm:presLayoutVars>
      </dgm:prSet>
      <dgm:spPr/>
    </dgm:pt>
    <dgm:pt modelId="{40B90E86-0166-4A0F-B861-37587E55F74C}" type="pres">
      <dgm:prSet presAssocID="{54661067-B95A-40B7-B7CA-410139A0285B}" presName="nodeFollowingNodes" presStyleLbl="node1" presStyleIdx="7" presStyleCnt="11">
        <dgm:presLayoutVars>
          <dgm:bulletEnabled val="1"/>
        </dgm:presLayoutVars>
      </dgm:prSet>
      <dgm:spPr/>
    </dgm:pt>
    <dgm:pt modelId="{B9FD6D65-AA66-4338-8108-85FF054ADDC0}" type="pres">
      <dgm:prSet presAssocID="{5BD94D80-300C-481F-944F-D11082E9C2D1}" presName="nodeFollowingNodes" presStyleLbl="node1" presStyleIdx="8" presStyleCnt="11">
        <dgm:presLayoutVars>
          <dgm:bulletEnabled val="1"/>
        </dgm:presLayoutVars>
      </dgm:prSet>
      <dgm:spPr/>
    </dgm:pt>
    <dgm:pt modelId="{D8891C99-4EE6-4CC0-8C51-56315361534D}" type="pres">
      <dgm:prSet presAssocID="{BAEEF608-1D65-44F4-B749-D8B2DFB9C069}" presName="nodeFollowingNodes" presStyleLbl="node1" presStyleIdx="9" presStyleCnt="11">
        <dgm:presLayoutVars>
          <dgm:bulletEnabled val="1"/>
        </dgm:presLayoutVars>
      </dgm:prSet>
      <dgm:spPr/>
    </dgm:pt>
    <dgm:pt modelId="{987E8F4E-9874-4A8D-AC6F-8AC72A751557}" type="pres">
      <dgm:prSet presAssocID="{27D27A99-A309-493A-A140-62500E73B553}" presName="nodeFollowingNodes" presStyleLbl="node1" presStyleIdx="10" presStyleCnt="11">
        <dgm:presLayoutVars>
          <dgm:bulletEnabled val="1"/>
        </dgm:presLayoutVars>
      </dgm:prSet>
      <dgm:spPr/>
    </dgm:pt>
  </dgm:ptLst>
  <dgm:cxnLst>
    <dgm:cxn modelId="{879DD300-CECC-4510-B5C0-B44888C31B50}" srcId="{8A2BF5BE-2770-47F7-97BF-2DD9E299FD19}" destId="{F8BE3DCA-357C-4EB6-B61C-63E359FD0652}" srcOrd="5" destOrd="0" parTransId="{6605B622-7777-4D08-97C7-012928137259}" sibTransId="{2CB07AC2-FB58-4F64-8415-D6BF29D9A769}"/>
    <dgm:cxn modelId="{C8F57D06-A582-44A2-BD30-92C04DF916C9}" srcId="{8A2BF5BE-2770-47F7-97BF-2DD9E299FD19}" destId="{1D2CEBDC-25C8-4CB7-A18C-8EA5DFA74268}" srcOrd="3" destOrd="0" parTransId="{F5E09119-5A6D-4496-9FCE-B1F5CA0F9C33}" sibTransId="{D6A6DDC5-B08F-456F-9F42-A21466FBFC8E}"/>
    <dgm:cxn modelId="{5EEA8707-6D60-4504-8F5E-33511A426F0A}" srcId="{8A2BF5BE-2770-47F7-97BF-2DD9E299FD19}" destId="{90B327B1-E814-4FA9-ACD0-BCDA94B49ADC}" srcOrd="4" destOrd="0" parTransId="{A23561E1-965C-4907-9D52-40631A349CE5}" sibTransId="{AE641DB1-978B-4DBF-A8A1-E9F171679D70}"/>
    <dgm:cxn modelId="{51046B16-4F00-4C52-A776-B49CF9A49EFC}" srcId="{8A2BF5BE-2770-47F7-97BF-2DD9E299FD19}" destId="{FB9BCBD2-60E9-4005-8B87-FF148B30FCD6}" srcOrd="6" destOrd="0" parTransId="{BEF54061-4167-4DC0-B8EB-8CF8FBC8E08D}" sibTransId="{137F0A06-6407-4A16-ADC9-A7FE42365942}"/>
    <dgm:cxn modelId="{C9F87625-E8C6-44DC-A93D-0C41DC8F9DA3}" type="presOf" srcId="{1D2CEBDC-25C8-4CB7-A18C-8EA5DFA74268}" destId="{CF4B5B20-5BB1-43F5-9B96-C52311A5DDD2}" srcOrd="0" destOrd="0" presId="urn:microsoft.com/office/officeart/2005/8/layout/cycle3"/>
    <dgm:cxn modelId="{2306532B-8C19-492C-BED9-938C252FB2DE}" srcId="{8A2BF5BE-2770-47F7-97BF-2DD9E299FD19}" destId="{7BEB4703-960C-4416-BBF8-77CE63599959}" srcOrd="1" destOrd="0" parTransId="{BD5C77C6-028D-4C59-B70E-9A710DFE93C5}" sibTransId="{A11B8399-B471-4D5E-AF34-5217109E0B17}"/>
    <dgm:cxn modelId="{AE7B0031-6E2B-4E25-BCD2-EB3895E6D6E1}" type="presOf" srcId="{9F3539C5-347E-4828-AB6A-D588FE0AACF3}" destId="{1D234707-EB9C-4761-ADCE-589D06D8AEA0}" srcOrd="0" destOrd="0" presId="urn:microsoft.com/office/officeart/2005/8/layout/cycle3"/>
    <dgm:cxn modelId="{8816A233-87D7-4505-886E-F255EACEEFC8}" srcId="{8A2BF5BE-2770-47F7-97BF-2DD9E299FD19}" destId="{BAEEF608-1D65-44F4-B749-D8B2DFB9C069}" srcOrd="9" destOrd="0" parTransId="{5DC309D2-494A-42E5-9EB4-EA2B35B195DC}" sibTransId="{5C0E8BB7-1396-4FB3-8EB5-198395118FC6}"/>
    <dgm:cxn modelId="{AD23DC3B-79DF-4E1F-9396-406E04EA9F88}" type="presOf" srcId="{54661067-B95A-40B7-B7CA-410139A0285B}" destId="{40B90E86-0166-4A0F-B861-37587E55F74C}" srcOrd="0" destOrd="0" presId="urn:microsoft.com/office/officeart/2005/8/layout/cycle3"/>
    <dgm:cxn modelId="{8EB55564-9A56-43E5-9729-CDC894C85090}" type="presOf" srcId="{5BD94D80-300C-481F-944F-D11082E9C2D1}" destId="{B9FD6D65-AA66-4338-8108-85FF054ADDC0}" srcOrd="0" destOrd="0" presId="urn:microsoft.com/office/officeart/2005/8/layout/cycle3"/>
    <dgm:cxn modelId="{24020849-8F81-418D-824D-B755A86D6098}" type="presOf" srcId="{BAEEF608-1D65-44F4-B749-D8B2DFB9C069}" destId="{D8891C99-4EE6-4CC0-8C51-56315361534D}" srcOrd="0" destOrd="0" presId="urn:microsoft.com/office/officeart/2005/8/layout/cycle3"/>
    <dgm:cxn modelId="{5D25AA55-4869-497E-B18D-2802E9FD75E4}" srcId="{8A2BF5BE-2770-47F7-97BF-2DD9E299FD19}" destId="{54661067-B95A-40B7-B7CA-410139A0285B}" srcOrd="7" destOrd="0" parTransId="{C535BF45-DE06-47B9-9D65-B86AE49C6EB6}" sibTransId="{A9445A44-098A-4FCB-8101-15FAFF4A1EF4}"/>
    <dgm:cxn modelId="{1D571F57-F9BD-494B-BB8B-4B7E22C913C0}" srcId="{8A2BF5BE-2770-47F7-97BF-2DD9E299FD19}" destId="{B7C2CF44-6DFA-4137-8268-D983433E79FA}" srcOrd="2" destOrd="0" parTransId="{36B78BBB-212C-4624-82EF-2DFCBB815128}" sibTransId="{96EF58FA-7357-49F6-90E9-736C78593F4B}"/>
    <dgm:cxn modelId="{BED1A558-4CD9-43B9-9797-66005A6DAA3C}" type="presOf" srcId="{8A2BF5BE-2770-47F7-97BF-2DD9E299FD19}" destId="{DCA2918E-3AF0-4641-835A-2D3956A8419F}" srcOrd="0" destOrd="0" presId="urn:microsoft.com/office/officeart/2005/8/layout/cycle3"/>
    <dgm:cxn modelId="{08126F8E-D322-4396-83FD-C67CBE49D4F0}" type="presOf" srcId="{7BEB4703-960C-4416-BBF8-77CE63599959}" destId="{79043226-AC08-4AB5-BB1B-A6558AD5750A}" srcOrd="0" destOrd="0" presId="urn:microsoft.com/office/officeart/2005/8/layout/cycle3"/>
    <dgm:cxn modelId="{BBD7ECB6-1881-4E16-A81F-B6F93A94C691}" srcId="{8A2BF5BE-2770-47F7-97BF-2DD9E299FD19}" destId="{9EC2300A-D4F3-451C-8D8B-2E4F74901A0B}" srcOrd="0" destOrd="0" parTransId="{3C84F986-A26B-4C81-86A4-6FD914FCA90C}" sibTransId="{9F3539C5-347E-4828-AB6A-D588FE0AACF3}"/>
    <dgm:cxn modelId="{95C2B9BA-14E8-4B90-899E-2FD18ABB510B}" srcId="{8A2BF5BE-2770-47F7-97BF-2DD9E299FD19}" destId="{5BD94D80-300C-481F-944F-D11082E9C2D1}" srcOrd="8" destOrd="0" parTransId="{8DEC6F19-D5F8-4ACE-9A8A-9479A918EB5C}" sibTransId="{D9BA4A6D-AB0A-4399-A150-7B52826EC6BE}"/>
    <dgm:cxn modelId="{603480C9-7D9F-4B97-9735-56D6037B8932}" type="presOf" srcId="{27D27A99-A309-493A-A140-62500E73B553}" destId="{987E8F4E-9874-4A8D-AC6F-8AC72A751557}" srcOrd="0" destOrd="0" presId="urn:microsoft.com/office/officeart/2005/8/layout/cycle3"/>
    <dgm:cxn modelId="{34C7E1D0-A6A9-4299-9CD1-9686E55A4819}" type="presOf" srcId="{9EC2300A-D4F3-451C-8D8B-2E4F74901A0B}" destId="{8877F806-EF79-4070-923D-3B671523D9CB}" srcOrd="0" destOrd="0" presId="urn:microsoft.com/office/officeart/2005/8/layout/cycle3"/>
    <dgm:cxn modelId="{C5CE56D5-1321-47DD-8C09-9458577F2F8F}" type="presOf" srcId="{FB9BCBD2-60E9-4005-8B87-FF148B30FCD6}" destId="{FEB2F060-3CFD-4420-A75A-2F6B7B0161AA}" srcOrd="0" destOrd="0" presId="urn:microsoft.com/office/officeart/2005/8/layout/cycle3"/>
    <dgm:cxn modelId="{326C89DE-2105-45E9-BFB3-7181521EAFA5}" type="presOf" srcId="{B7C2CF44-6DFA-4137-8268-D983433E79FA}" destId="{5168C72F-4E3B-4854-A8FB-F7D6B3F478F2}" srcOrd="0" destOrd="0" presId="urn:microsoft.com/office/officeart/2005/8/layout/cycle3"/>
    <dgm:cxn modelId="{A43000E2-81ED-4AF8-8C64-5FB32AA7D55A}" srcId="{8A2BF5BE-2770-47F7-97BF-2DD9E299FD19}" destId="{27D27A99-A309-493A-A140-62500E73B553}" srcOrd="10" destOrd="0" parTransId="{7B934E08-F679-45B3-885A-C155D68B9492}" sibTransId="{46E405AA-16A9-4CBC-B1B8-FCB57F6BABCA}"/>
    <dgm:cxn modelId="{EC01C6F3-C657-4F89-84FB-9141807FE794}" type="presOf" srcId="{90B327B1-E814-4FA9-ACD0-BCDA94B49ADC}" destId="{EB14EC98-1653-429B-A980-27C31F2DE657}" srcOrd="0" destOrd="0" presId="urn:microsoft.com/office/officeart/2005/8/layout/cycle3"/>
    <dgm:cxn modelId="{501C03F7-B34E-4461-8780-08F34D7C4020}" type="presOf" srcId="{F8BE3DCA-357C-4EB6-B61C-63E359FD0652}" destId="{3978EDD9-0747-4716-BF41-B2C6C4B88EFF}" srcOrd="0" destOrd="0" presId="urn:microsoft.com/office/officeart/2005/8/layout/cycle3"/>
    <dgm:cxn modelId="{F5FE5AE3-7533-47AE-951B-EEF0225AA4FC}" type="presParOf" srcId="{DCA2918E-3AF0-4641-835A-2D3956A8419F}" destId="{B1D14BC9-6E4E-4731-BA50-F108FCA6F2AA}" srcOrd="0" destOrd="0" presId="urn:microsoft.com/office/officeart/2005/8/layout/cycle3"/>
    <dgm:cxn modelId="{A6E4BC1C-6BFE-4685-A43B-37CEAD767DED}" type="presParOf" srcId="{B1D14BC9-6E4E-4731-BA50-F108FCA6F2AA}" destId="{8877F806-EF79-4070-923D-3B671523D9CB}" srcOrd="0" destOrd="0" presId="urn:microsoft.com/office/officeart/2005/8/layout/cycle3"/>
    <dgm:cxn modelId="{D3B0A9A3-4298-4990-A4D1-7EEDCFFFFFF4}" type="presParOf" srcId="{B1D14BC9-6E4E-4731-BA50-F108FCA6F2AA}" destId="{1D234707-EB9C-4761-ADCE-589D06D8AEA0}" srcOrd="1" destOrd="0" presId="urn:microsoft.com/office/officeart/2005/8/layout/cycle3"/>
    <dgm:cxn modelId="{44869ACE-D3DA-40DC-8FF5-BE83F5E6A92C}" type="presParOf" srcId="{B1D14BC9-6E4E-4731-BA50-F108FCA6F2AA}" destId="{79043226-AC08-4AB5-BB1B-A6558AD5750A}" srcOrd="2" destOrd="0" presId="urn:microsoft.com/office/officeart/2005/8/layout/cycle3"/>
    <dgm:cxn modelId="{9EEB57DF-7490-4BBC-82EE-931EFC8EF69C}" type="presParOf" srcId="{B1D14BC9-6E4E-4731-BA50-F108FCA6F2AA}" destId="{5168C72F-4E3B-4854-A8FB-F7D6B3F478F2}" srcOrd="3" destOrd="0" presId="urn:microsoft.com/office/officeart/2005/8/layout/cycle3"/>
    <dgm:cxn modelId="{3F849936-8B67-4234-8B5F-EA51529E7878}" type="presParOf" srcId="{B1D14BC9-6E4E-4731-BA50-F108FCA6F2AA}" destId="{CF4B5B20-5BB1-43F5-9B96-C52311A5DDD2}" srcOrd="4" destOrd="0" presId="urn:microsoft.com/office/officeart/2005/8/layout/cycle3"/>
    <dgm:cxn modelId="{DF11C576-7E16-4A03-AE02-BC6030EC2F05}" type="presParOf" srcId="{B1D14BC9-6E4E-4731-BA50-F108FCA6F2AA}" destId="{EB14EC98-1653-429B-A980-27C31F2DE657}" srcOrd="5" destOrd="0" presId="urn:microsoft.com/office/officeart/2005/8/layout/cycle3"/>
    <dgm:cxn modelId="{3C8DC935-4A9B-4956-91AC-2732DD8F4E29}" type="presParOf" srcId="{B1D14BC9-6E4E-4731-BA50-F108FCA6F2AA}" destId="{3978EDD9-0747-4716-BF41-B2C6C4B88EFF}" srcOrd="6" destOrd="0" presId="urn:microsoft.com/office/officeart/2005/8/layout/cycle3"/>
    <dgm:cxn modelId="{C33D5387-4DC7-464C-B021-5306902209BD}" type="presParOf" srcId="{B1D14BC9-6E4E-4731-BA50-F108FCA6F2AA}" destId="{FEB2F060-3CFD-4420-A75A-2F6B7B0161AA}" srcOrd="7" destOrd="0" presId="urn:microsoft.com/office/officeart/2005/8/layout/cycle3"/>
    <dgm:cxn modelId="{C43F0A93-FDFE-4D54-845A-8FE97FCA6398}" type="presParOf" srcId="{B1D14BC9-6E4E-4731-BA50-F108FCA6F2AA}" destId="{40B90E86-0166-4A0F-B861-37587E55F74C}" srcOrd="8" destOrd="0" presId="urn:microsoft.com/office/officeart/2005/8/layout/cycle3"/>
    <dgm:cxn modelId="{4DA14BF7-443F-44EB-8D7A-89B3F6791246}" type="presParOf" srcId="{B1D14BC9-6E4E-4731-BA50-F108FCA6F2AA}" destId="{B9FD6D65-AA66-4338-8108-85FF054ADDC0}" srcOrd="9" destOrd="0" presId="urn:microsoft.com/office/officeart/2005/8/layout/cycle3"/>
    <dgm:cxn modelId="{964F56F9-3E2F-4B31-BE24-49D5CF0D0DA9}" type="presParOf" srcId="{B1D14BC9-6E4E-4731-BA50-F108FCA6F2AA}" destId="{D8891C99-4EE6-4CC0-8C51-56315361534D}" srcOrd="10" destOrd="0" presId="urn:microsoft.com/office/officeart/2005/8/layout/cycle3"/>
    <dgm:cxn modelId="{0A776D74-B44E-4F74-9DC9-24504E9D4C76}" type="presParOf" srcId="{B1D14BC9-6E4E-4731-BA50-F108FCA6F2AA}" destId="{987E8F4E-9874-4A8D-AC6F-8AC72A751557}" srcOrd="11"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2E9FAC-E213-4D12-A041-33BC5634A97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152BB8F-5DAF-4213-814A-1771FC448E5F}">
      <dgm:prSet/>
      <dgm:spPr/>
      <dgm:t>
        <a:bodyPr/>
        <a:lstStyle/>
        <a:p>
          <a:r>
            <a:rPr lang="en-US"/>
            <a:t>ABA = Discrete Trial Instruction</a:t>
          </a:r>
        </a:p>
      </dgm:t>
    </dgm:pt>
    <dgm:pt modelId="{D5A9DD50-5BB5-4619-A172-6006C122A293}" type="parTrans" cxnId="{346AFF69-138B-4572-A214-C04FD6B9199B}">
      <dgm:prSet/>
      <dgm:spPr/>
      <dgm:t>
        <a:bodyPr/>
        <a:lstStyle/>
        <a:p>
          <a:endParaRPr lang="en-US"/>
        </a:p>
      </dgm:t>
    </dgm:pt>
    <dgm:pt modelId="{9FEE8D81-C40C-4803-B2B4-1F8686F99B32}" type="sibTrans" cxnId="{346AFF69-138B-4572-A214-C04FD6B9199B}">
      <dgm:prSet/>
      <dgm:spPr/>
      <dgm:t>
        <a:bodyPr/>
        <a:lstStyle/>
        <a:p>
          <a:endParaRPr lang="en-US"/>
        </a:p>
      </dgm:t>
    </dgm:pt>
    <dgm:pt modelId="{DB02E477-3C3E-434D-917F-70B7A15C91B3}">
      <dgm:prSet/>
      <dgm:spPr/>
      <dgm:t>
        <a:bodyPr/>
        <a:lstStyle/>
        <a:p>
          <a:r>
            <a:rPr lang="en-US"/>
            <a:t>ABA is based on the work of one individual</a:t>
          </a:r>
        </a:p>
      </dgm:t>
    </dgm:pt>
    <dgm:pt modelId="{1EDF29BF-AC22-4704-91A0-3DC6B23C4436}" type="parTrans" cxnId="{FA258571-8ABD-4CD5-B9E3-1CBFB79750C4}">
      <dgm:prSet/>
      <dgm:spPr/>
      <dgm:t>
        <a:bodyPr/>
        <a:lstStyle/>
        <a:p>
          <a:endParaRPr lang="en-US"/>
        </a:p>
      </dgm:t>
    </dgm:pt>
    <dgm:pt modelId="{E41F27DF-18B9-4A28-87F2-0D6D0D5BA471}" type="sibTrans" cxnId="{FA258571-8ABD-4CD5-B9E3-1CBFB79750C4}">
      <dgm:prSet/>
      <dgm:spPr/>
      <dgm:t>
        <a:bodyPr/>
        <a:lstStyle/>
        <a:p>
          <a:endParaRPr lang="en-US"/>
        </a:p>
      </dgm:t>
    </dgm:pt>
    <dgm:pt modelId="{4B8B201C-7E1E-4B96-BC9D-664797D1BA81}">
      <dgm:prSet/>
      <dgm:spPr/>
      <dgm:t>
        <a:bodyPr/>
        <a:lstStyle/>
        <a:p>
          <a:r>
            <a:rPr lang="en-US"/>
            <a:t>ABA emphasizes control and punishment</a:t>
          </a:r>
        </a:p>
      </dgm:t>
    </dgm:pt>
    <dgm:pt modelId="{F8C3794A-CD7B-4E1F-A3DF-E8EDB5F1CAB2}" type="parTrans" cxnId="{5C7C4308-BDDD-4183-93C4-1FA8AFD649AF}">
      <dgm:prSet/>
      <dgm:spPr/>
      <dgm:t>
        <a:bodyPr/>
        <a:lstStyle/>
        <a:p>
          <a:endParaRPr lang="en-US"/>
        </a:p>
      </dgm:t>
    </dgm:pt>
    <dgm:pt modelId="{0F86C569-48AB-4B4A-A375-A233BE8C62AB}" type="sibTrans" cxnId="{5C7C4308-BDDD-4183-93C4-1FA8AFD649AF}">
      <dgm:prSet/>
      <dgm:spPr/>
      <dgm:t>
        <a:bodyPr/>
        <a:lstStyle/>
        <a:p>
          <a:endParaRPr lang="en-US"/>
        </a:p>
      </dgm:t>
    </dgm:pt>
    <dgm:pt modelId="{499CCCF4-B374-4297-9C3D-8CCEC8A45C99}">
      <dgm:prSet/>
      <dgm:spPr/>
      <dgm:t>
        <a:bodyPr/>
        <a:lstStyle/>
        <a:p>
          <a:r>
            <a:rPr lang="en-US"/>
            <a:t>ABA is cold and mechanistic</a:t>
          </a:r>
        </a:p>
      </dgm:t>
    </dgm:pt>
    <dgm:pt modelId="{C6B35C2E-9718-4C22-9D95-C177D3F469CC}" type="parTrans" cxnId="{45838F22-524D-4E85-8C64-92FEB7589041}">
      <dgm:prSet/>
      <dgm:spPr/>
      <dgm:t>
        <a:bodyPr/>
        <a:lstStyle/>
        <a:p>
          <a:endParaRPr lang="en-US"/>
        </a:p>
      </dgm:t>
    </dgm:pt>
    <dgm:pt modelId="{C541D68C-2C9B-49C6-B11D-E56083C9F95C}" type="sibTrans" cxnId="{45838F22-524D-4E85-8C64-92FEB7589041}">
      <dgm:prSet/>
      <dgm:spPr/>
      <dgm:t>
        <a:bodyPr/>
        <a:lstStyle/>
        <a:p>
          <a:endParaRPr lang="en-US"/>
        </a:p>
      </dgm:t>
    </dgm:pt>
    <dgm:pt modelId="{92C1EBB9-4780-4686-8CE7-19DABC246447}">
      <dgm:prSet/>
      <dgm:spPr/>
      <dgm:t>
        <a:bodyPr/>
        <a:lstStyle/>
        <a:p>
          <a:r>
            <a:rPr lang="en-US" dirty="0"/>
            <a:t>ABA teaches rote skills in artificial settings</a:t>
          </a:r>
        </a:p>
      </dgm:t>
    </dgm:pt>
    <dgm:pt modelId="{3233D88A-975A-42B8-88AE-EEF9162226A8}" type="parTrans" cxnId="{E04471BA-ECCE-4A87-AA7E-99E0607AC14A}">
      <dgm:prSet/>
      <dgm:spPr/>
      <dgm:t>
        <a:bodyPr/>
        <a:lstStyle/>
        <a:p>
          <a:endParaRPr lang="en-US"/>
        </a:p>
      </dgm:t>
    </dgm:pt>
    <dgm:pt modelId="{34ACAC81-DEA6-4C76-8619-806562762C3E}" type="sibTrans" cxnId="{E04471BA-ECCE-4A87-AA7E-99E0607AC14A}">
      <dgm:prSet/>
      <dgm:spPr/>
      <dgm:t>
        <a:bodyPr/>
        <a:lstStyle/>
        <a:p>
          <a:endParaRPr lang="en-US"/>
        </a:p>
      </dgm:t>
    </dgm:pt>
    <dgm:pt modelId="{7B658F55-6C0C-4602-BE6A-1199BA764785}">
      <dgm:prSet/>
      <dgm:spPr/>
      <dgm:t>
        <a:bodyPr/>
        <a:lstStyle/>
        <a:p>
          <a:r>
            <a:rPr lang="en-US"/>
            <a:t>ABA is only for preschoolers</a:t>
          </a:r>
        </a:p>
      </dgm:t>
    </dgm:pt>
    <dgm:pt modelId="{9C1F4017-054E-4C68-AA28-1D7EE5DE2360}" type="parTrans" cxnId="{33F5942E-AAC7-48E4-8198-ADB6970F15B2}">
      <dgm:prSet/>
      <dgm:spPr/>
      <dgm:t>
        <a:bodyPr/>
        <a:lstStyle/>
        <a:p>
          <a:endParaRPr lang="en-US"/>
        </a:p>
      </dgm:t>
    </dgm:pt>
    <dgm:pt modelId="{3999EC30-2D5A-4F86-B8C5-191604EF2C9C}" type="sibTrans" cxnId="{33F5942E-AAC7-48E4-8198-ADB6970F15B2}">
      <dgm:prSet/>
      <dgm:spPr/>
      <dgm:t>
        <a:bodyPr/>
        <a:lstStyle/>
        <a:p>
          <a:endParaRPr lang="en-US"/>
        </a:p>
      </dgm:t>
    </dgm:pt>
    <dgm:pt modelId="{BEA51BD3-EEF3-4C35-A7B1-7B0581652DE0}" type="pres">
      <dgm:prSet presAssocID="{632E9FAC-E213-4D12-A041-33BC5634A97F}" presName="linear" presStyleCnt="0">
        <dgm:presLayoutVars>
          <dgm:dir/>
          <dgm:animLvl val="lvl"/>
          <dgm:resizeHandles val="exact"/>
        </dgm:presLayoutVars>
      </dgm:prSet>
      <dgm:spPr/>
    </dgm:pt>
    <dgm:pt modelId="{C610F312-CF48-45D3-8E46-DE7EC96FA015}" type="pres">
      <dgm:prSet presAssocID="{7152BB8F-5DAF-4213-814A-1771FC448E5F}" presName="parentLin" presStyleCnt="0"/>
      <dgm:spPr/>
    </dgm:pt>
    <dgm:pt modelId="{EC14AB92-40EA-4777-8C94-ACC27697D9C5}" type="pres">
      <dgm:prSet presAssocID="{7152BB8F-5DAF-4213-814A-1771FC448E5F}" presName="parentLeftMargin" presStyleLbl="node1" presStyleIdx="0" presStyleCnt="6"/>
      <dgm:spPr/>
    </dgm:pt>
    <dgm:pt modelId="{8D253A20-7FC9-4354-BD99-4231465980A3}" type="pres">
      <dgm:prSet presAssocID="{7152BB8F-5DAF-4213-814A-1771FC448E5F}" presName="parentText" presStyleLbl="node1" presStyleIdx="0" presStyleCnt="6">
        <dgm:presLayoutVars>
          <dgm:chMax val="0"/>
          <dgm:bulletEnabled val="1"/>
        </dgm:presLayoutVars>
      </dgm:prSet>
      <dgm:spPr/>
    </dgm:pt>
    <dgm:pt modelId="{6C23874B-B390-42B7-90A2-0F679C9D89E9}" type="pres">
      <dgm:prSet presAssocID="{7152BB8F-5DAF-4213-814A-1771FC448E5F}" presName="negativeSpace" presStyleCnt="0"/>
      <dgm:spPr/>
    </dgm:pt>
    <dgm:pt modelId="{8D50A8BB-469A-483F-BA5D-129458171CE3}" type="pres">
      <dgm:prSet presAssocID="{7152BB8F-5DAF-4213-814A-1771FC448E5F}" presName="childText" presStyleLbl="conFgAcc1" presStyleIdx="0" presStyleCnt="6">
        <dgm:presLayoutVars>
          <dgm:bulletEnabled val="1"/>
        </dgm:presLayoutVars>
      </dgm:prSet>
      <dgm:spPr/>
    </dgm:pt>
    <dgm:pt modelId="{ACB5D013-3D67-4D37-BCB4-959FE1D980DE}" type="pres">
      <dgm:prSet presAssocID="{9FEE8D81-C40C-4803-B2B4-1F8686F99B32}" presName="spaceBetweenRectangles" presStyleCnt="0"/>
      <dgm:spPr/>
    </dgm:pt>
    <dgm:pt modelId="{12B51154-944E-4A02-A85B-01DA57098792}" type="pres">
      <dgm:prSet presAssocID="{DB02E477-3C3E-434D-917F-70B7A15C91B3}" presName="parentLin" presStyleCnt="0"/>
      <dgm:spPr/>
    </dgm:pt>
    <dgm:pt modelId="{231B5FC6-041C-4520-92EC-2612EC3AA6BB}" type="pres">
      <dgm:prSet presAssocID="{DB02E477-3C3E-434D-917F-70B7A15C91B3}" presName="parentLeftMargin" presStyleLbl="node1" presStyleIdx="0" presStyleCnt="6"/>
      <dgm:spPr/>
    </dgm:pt>
    <dgm:pt modelId="{590E1A53-E91C-45C4-9FC0-681566C5ED2B}" type="pres">
      <dgm:prSet presAssocID="{DB02E477-3C3E-434D-917F-70B7A15C91B3}" presName="parentText" presStyleLbl="node1" presStyleIdx="1" presStyleCnt="6">
        <dgm:presLayoutVars>
          <dgm:chMax val="0"/>
          <dgm:bulletEnabled val="1"/>
        </dgm:presLayoutVars>
      </dgm:prSet>
      <dgm:spPr/>
    </dgm:pt>
    <dgm:pt modelId="{D15C43B1-3D03-40F6-AF7F-5A38AEFFCB50}" type="pres">
      <dgm:prSet presAssocID="{DB02E477-3C3E-434D-917F-70B7A15C91B3}" presName="negativeSpace" presStyleCnt="0"/>
      <dgm:spPr/>
    </dgm:pt>
    <dgm:pt modelId="{26CD19F5-662C-4AA4-AB85-257F0028A45B}" type="pres">
      <dgm:prSet presAssocID="{DB02E477-3C3E-434D-917F-70B7A15C91B3}" presName="childText" presStyleLbl="conFgAcc1" presStyleIdx="1" presStyleCnt="6">
        <dgm:presLayoutVars>
          <dgm:bulletEnabled val="1"/>
        </dgm:presLayoutVars>
      </dgm:prSet>
      <dgm:spPr/>
    </dgm:pt>
    <dgm:pt modelId="{0A4FB6D2-4D37-4E6B-9C4A-5FC0DA1A21A0}" type="pres">
      <dgm:prSet presAssocID="{E41F27DF-18B9-4A28-87F2-0D6D0D5BA471}" presName="spaceBetweenRectangles" presStyleCnt="0"/>
      <dgm:spPr/>
    </dgm:pt>
    <dgm:pt modelId="{FEDA9B1A-EB47-4278-BE5A-48A254DC54F4}" type="pres">
      <dgm:prSet presAssocID="{4B8B201C-7E1E-4B96-BC9D-664797D1BA81}" presName="parentLin" presStyleCnt="0"/>
      <dgm:spPr/>
    </dgm:pt>
    <dgm:pt modelId="{42B74104-2F8B-40EB-9BD3-E7B865B5AD3E}" type="pres">
      <dgm:prSet presAssocID="{4B8B201C-7E1E-4B96-BC9D-664797D1BA81}" presName="parentLeftMargin" presStyleLbl="node1" presStyleIdx="1" presStyleCnt="6"/>
      <dgm:spPr/>
    </dgm:pt>
    <dgm:pt modelId="{400B800B-794B-4DBD-B3AA-80841B379F0F}" type="pres">
      <dgm:prSet presAssocID="{4B8B201C-7E1E-4B96-BC9D-664797D1BA81}" presName="parentText" presStyleLbl="node1" presStyleIdx="2" presStyleCnt="6">
        <dgm:presLayoutVars>
          <dgm:chMax val="0"/>
          <dgm:bulletEnabled val="1"/>
        </dgm:presLayoutVars>
      </dgm:prSet>
      <dgm:spPr/>
    </dgm:pt>
    <dgm:pt modelId="{5D042095-4922-4B78-BB90-C89BED064E18}" type="pres">
      <dgm:prSet presAssocID="{4B8B201C-7E1E-4B96-BC9D-664797D1BA81}" presName="negativeSpace" presStyleCnt="0"/>
      <dgm:spPr/>
    </dgm:pt>
    <dgm:pt modelId="{9EAE4025-50CE-4356-A731-421ECE82359D}" type="pres">
      <dgm:prSet presAssocID="{4B8B201C-7E1E-4B96-BC9D-664797D1BA81}" presName="childText" presStyleLbl="conFgAcc1" presStyleIdx="2" presStyleCnt="6">
        <dgm:presLayoutVars>
          <dgm:bulletEnabled val="1"/>
        </dgm:presLayoutVars>
      </dgm:prSet>
      <dgm:spPr/>
    </dgm:pt>
    <dgm:pt modelId="{1DD8663A-F094-4BEE-908F-F93DC35523DB}" type="pres">
      <dgm:prSet presAssocID="{0F86C569-48AB-4B4A-A375-A233BE8C62AB}" presName="spaceBetweenRectangles" presStyleCnt="0"/>
      <dgm:spPr/>
    </dgm:pt>
    <dgm:pt modelId="{AF736CBD-CE86-460E-A7BD-FE178F32B0EB}" type="pres">
      <dgm:prSet presAssocID="{499CCCF4-B374-4297-9C3D-8CCEC8A45C99}" presName="parentLin" presStyleCnt="0"/>
      <dgm:spPr/>
    </dgm:pt>
    <dgm:pt modelId="{92BA06E2-2046-4F09-B563-6BF9867A644D}" type="pres">
      <dgm:prSet presAssocID="{499CCCF4-B374-4297-9C3D-8CCEC8A45C99}" presName="parentLeftMargin" presStyleLbl="node1" presStyleIdx="2" presStyleCnt="6"/>
      <dgm:spPr/>
    </dgm:pt>
    <dgm:pt modelId="{64B500B7-0E81-4578-834D-6B98B9A35F36}" type="pres">
      <dgm:prSet presAssocID="{499CCCF4-B374-4297-9C3D-8CCEC8A45C99}" presName="parentText" presStyleLbl="node1" presStyleIdx="3" presStyleCnt="6">
        <dgm:presLayoutVars>
          <dgm:chMax val="0"/>
          <dgm:bulletEnabled val="1"/>
        </dgm:presLayoutVars>
      </dgm:prSet>
      <dgm:spPr/>
    </dgm:pt>
    <dgm:pt modelId="{245524A9-8060-4AD2-BDDD-2DB26139C206}" type="pres">
      <dgm:prSet presAssocID="{499CCCF4-B374-4297-9C3D-8CCEC8A45C99}" presName="negativeSpace" presStyleCnt="0"/>
      <dgm:spPr/>
    </dgm:pt>
    <dgm:pt modelId="{BE1CCA8A-5A01-4276-8262-E474ABBE6C61}" type="pres">
      <dgm:prSet presAssocID="{499CCCF4-B374-4297-9C3D-8CCEC8A45C99}" presName="childText" presStyleLbl="conFgAcc1" presStyleIdx="3" presStyleCnt="6">
        <dgm:presLayoutVars>
          <dgm:bulletEnabled val="1"/>
        </dgm:presLayoutVars>
      </dgm:prSet>
      <dgm:spPr/>
    </dgm:pt>
    <dgm:pt modelId="{5361EA2E-666B-4ED7-ADB5-40746983D16C}" type="pres">
      <dgm:prSet presAssocID="{C541D68C-2C9B-49C6-B11D-E56083C9F95C}" presName="spaceBetweenRectangles" presStyleCnt="0"/>
      <dgm:spPr/>
    </dgm:pt>
    <dgm:pt modelId="{AE2D7230-F751-4812-A544-7F868EB7C125}" type="pres">
      <dgm:prSet presAssocID="{92C1EBB9-4780-4686-8CE7-19DABC246447}" presName="parentLin" presStyleCnt="0"/>
      <dgm:spPr/>
    </dgm:pt>
    <dgm:pt modelId="{51555775-8CCB-4DCF-BE29-60C411BAA706}" type="pres">
      <dgm:prSet presAssocID="{92C1EBB9-4780-4686-8CE7-19DABC246447}" presName="parentLeftMargin" presStyleLbl="node1" presStyleIdx="3" presStyleCnt="6"/>
      <dgm:spPr/>
    </dgm:pt>
    <dgm:pt modelId="{9A03D44F-FC5D-4D73-9EC1-1BC7FFD7EDF9}" type="pres">
      <dgm:prSet presAssocID="{92C1EBB9-4780-4686-8CE7-19DABC246447}" presName="parentText" presStyleLbl="node1" presStyleIdx="4" presStyleCnt="6">
        <dgm:presLayoutVars>
          <dgm:chMax val="0"/>
          <dgm:bulletEnabled val="1"/>
        </dgm:presLayoutVars>
      </dgm:prSet>
      <dgm:spPr/>
    </dgm:pt>
    <dgm:pt modelId="{37598E3E-C130-4650-977E-67B4B51ADD8D}" type="pres">
      <dgm:prSet presAssocID="{92C1EBB9-4780-4686-8CE7-19DABC246447}" presName="negativeSpace" presStyleCnt="0"/>
      <dgm:spPr/>
    </dgm:pt>
    <dgm:pt modelId="{1A31C713-8CEC-433D-8B01-85078D9C4CCC}" type="pres">
      <dgm:prSet presAssocID="{92C1EBB9-4780-4686-8CE7-19DABC246447}" presName="childText" presStyleLbl="conFgAcc1" presStyleIdx="4" presStyleCnt="6">
        <dgm:presLayoutVars>
          <dgm:bulletEnabled val="1"/>
        </dgm:presLayoutVars>
      </dgm:prSet>
      <dgm:spPr/>
    </dgm:pt>
    <dgm:pt modelId="{9DCDC5AF-78C1-48B6-A84B-F1090C778E29}" type="pres">
      <dgm:prSet presAssocID="{34ACAC81-DEA6-4C76-8619-806562762C3E}" presName="spaceBetweenRectangles" presStyleCnt="0"/>
      <dgm:spPr/>
    </dgm:pt>
    <dgm:pt modelId="{46BA6505-8B81-456A-A382-84ACAED4B085}" type="pres">
      <dgm:prSet presAssocID="{7B658F55-6C0C-4602-BE6A-1199BA764785}" presName="parentLin" presStyleCnt="0"/>
      <dgm:spPr/>
    </dgm:pt>
    <dgm:pt modelId="{9FA1F1EA-4235-4CDB-B3FA-546B25EF8148}" type="pres">
      <dgm:prSet presAssocID="{7B658F55-6C0C-4602-BE6A-1199BA764785}" presName="parentLeftMargin" presStyleLbl="node1" presStyleIdx="4" presStyleCnt="6"/>
      <dgm:spPr/>
    </dgm:pt>
    <dgm:pt modelId="{F2239729-2876-4279-B665-5BFF21E719EF}" type="pres">
      <dgm:prSet presAssocID="{7B658F55-6C0C-4602-BE6A-1199BA764785}" presName="parentText" presStyleLbl="node1" presStyleIdx="5" presStyleCnt="6">
        <dgm:presLayoutVars>
          <dgm:chMax val="0"/>
          <dgm:bulletEnabled val="1"/>
        </dgm:presLayoutVars>
      </dgm:prSet>
      <dgm:spPr/>
    </dgm:pt>
    <dgm:pt modelId="{55D0C02C-6894-4789-80C3-7CDFAEE0D590}" type="pres">
      <dgm:prSet presAssocID="{7B658F55-6C0C-4602-BE6A-1199BA764785}" presName="negativeSpace" presStyleCnt="0"/>
      <dgm:spPr/>
    </dgm:pt>
    <dgm:pt modelId="{D9C199C6-3269-4379-B51B-FBBF72411DD0}" type="pres">
      <dgm:prSet presAssocID="{7B658F55-6C0C-4602-BE6A-1199BA764785}" presName="childText" presStyleLbl="conFgAcc1" presStyleIdx="5" presStyleCnt="6">
        <dgm:presLayoutVars>
          <dgm:bulletEnabled val="1"/>
        </dgm:presLayoutVars>
      </dgm:prSet>
      <dgm:spPr/>
    </dgm:pt>
  </dgm:ptLst>
  <dgm:cxnLst>
    <dgm:cxn modelId="{5C7C4308-BDDD-4183-93C4-1FA8AFD649AF}" srcId="{632E9FAC-E213-4D12-A041-33BC5634A97F}" destId="{4B8B201C-7E1E-4B96-BC9D-664797D1BA81}" srcOrd="2" destOrd="0" parTransId="{F8C3794A-CD7B-4E1F-A3DF-E8EDB5F1CAB2}" sibTransId="{0F86C569-48AB-4B4A-A375-A233BE8C62AB}"/>
    <dgm:cxn modelId="{6267E216-ED11-4CF8-96C3-62E91FE64367}" type="presOf" srcId="{7B658F55-6C0C-4602-BE6A-1199BA764785}" destId="{9FA1F1EA-4235-4CDB-B3FA-546B25EF8148}" srcOrd="0" destOrd="0" presId="urn:microsoft.com/office/officeart/2005/8/layout/list1"/>
    <dgm:cxn modelId="{4B17BE19-46B6-424F-BE9F-971D959E288B}" type="presOf" srcId="{499CCCF4-B374-4297-9C3D-8CCEC8A45C99}" destId="{92BA06E2-2046-4F09-B563-6BF9867A644D}" srcOrd="0" destOrd="0" presId="urn:microsoft.com/office/officeart/2005/8/layout/list1"/>
    <dgm:cxn modelId="{D0EFC221-3E75-4454-BF75-20F4981925D7}" type="presOf" srcId="{7B658F55-6C0C-4602-BE6A-1199BA764785}" destId="{F2239729-2876-4279-B665-5BFF21E719EF}" srcOrd="1" destOrd="0" presId="urn:microsoft.com/office/officeart/2005/8/layout/list1"/>
    <dgm:cxn modelId="{45838F22-524D-4E85-8C64-92FEB7589041}" srcId="{632E9FAC-E213-4D12-A041-33BC5634A97F}" destId="{499CCCF4-B374-4297-9C3D-8CCEC8A45C99}" srcOrd="3" destOrd="0" parTransId="{C6B35C2E-9718-4C22-9D95-C177D3F469CC}" sibTransId="{C541D68C-2C9B-49C6-B11D-E56083C9F95C}"/>
    <dgm:cxn modelId="{33F5942E-AAC7-48E4-8198-ADB6970F15B2}" srcId="{632E9FAC-E213-4D12-A041-33BC5634A97F}" destId="{7B658F55-6C0C-4602-BE6A-1199BA764785}" srcOrd="5" destOrd="0" parTransId="{9C1F4017-054E-4C68-AA28-1D7EE5DE2360}" sibTransId="{3999EC30-2D5A-4F86-B8C5-191604EF2C9C}"/>
    <dgm:cxn modelId="{346AFF69-138B-4572-A214-C04FD6B9199B}" srcId="{632E9FAC-E213-4D12-A041-33BC5634A97F}" destId="{7152BB8F-5DAF-4213-814A-1771FC448E5F}" srcOrd="0" destOrd="0" parTransId="{D5A9DD50-5BB5-4619-A172-6006C122A293}" sibTransId="{9FEE8D81-C40C-4803-B2B4-1F8686F99B32}"/>
    <dgm:cxn modelId="{FF92254B-6633-43D9-9046-719002505572}" type="presOf" srcId="{DB02E477-3C3E-434D-917F-70B7A15C91B3}" destId="{231B5FC6-041C-4520-92EC-2612EC3AA6BB}" srcOrd="0" destOrd="0" presId="urn:microsoft.com/office/officeart/2005/8/layout/list1"/>
    <dgm:cxn modelId="{FA258571-8ABD-4CD5-B9E3-1CBFB79750C4}" srcId="{632E9FAC-E213-4D12-A041-33BC5634A97F}" destId="{DB02E477-3C3E-434D-917F-70B7A15C91B3}" srcOrd="1" destOrd="0" parTransId="{1EDF29BF-AC22-4704-91A0-3DC6B23C4436}" sibTransId="{E41F27DF-18B9-4A28-87F2-0D6D0D5BA471}"/>
    <dgm:cxn modelId="{2BE5337F-DA65-4D50-A57A-0D1C5F9452F9}" type="presOf" srcId="{7152BB8F-5DAF-4213-814A-1771FC448E5F}" destId="{EC14AB92-40EA-4777-8C94-ACC27697D9C5}" srcOrd="0" destOrd="0" presId="urn:microsoft.com/office/officeart/2005/8/layout/list1"/>
    <dgm:cxn modelId="{0F8BC287-9C2F-4F12-B4F5-166429899D66}" type="presOf" srcId="{4B8B201C-7E1E-4B96-BC9D-664797D1BA81}" destId="{400B800B-794B-4DBD-B3AA-80841B379F0F}" srcOrd="1" destOrd="0" presId="urn:microsoft.com/office/officeart/2005/8/layout/list1"/>
    <dgm:cxn modelId="{7F0A82A5-456D-4297-B104-D41F6277B900}" type="presOf" srcId="{DB02E477-3C3E-434D-917F-70B7A15C91B3}" destId="{590E1A53-E91C-45C4-9FC0-681566C5ED2B}" srcOrd="1" destOrd="0" presId="urn:microsoft.com/office/officeart/2005/8/layout/list1"/>
    <dgm:cxn modelId="{E035BEAF-3A09-4624-84F5-FFF5E306B668}" type="presOf" srcId="{92C1EBB9-4780-4686-8CE7-19DABC246447}" destId="{9A03D44F-FC5D-4D73-9EC1-1BC7FFD7EDF9}" srcOrd="1" destOrd="0" presId="urn:microsoft.com/office/officeart/2005/8/layout/list1"/>
    <dgm:cxn modelId="{E04471BA-ECCE-4A87-AA7E-99E0607AC14A}" srcId="{632E9FAC-E213-4D12-A041-33BC5634A97F}" destId="{92C1EBB9-4780-4686-8CE7-19DABC246447}" srcOrd="4" destOrd="0" parTransId="{3233D88A-975A-42B8-88AE-EEF9162226A8}" sibTransId="{34ACAC81-DEA6-4C76-8619-806562762C3E}"/>
    <dgm:cxn modelId="{2553D1D5-7D72-491B-ABEF-00E6869AE8C7}" type="presOf" srcId="{7152BB8F-5DAF-4213-814A-1771FC448E5F}" destId="{8D253A20-7FC9-4354-BD99-4231465980A3}" srcOrd="1" destOrd="0" presId="urn:microsoft.com/office/officeart/2005/8/layout/list1"/>
    <dgm:cxn modelId="{8BF6E1E2-2E85-408B-96D6-C78919AF820D}" type="presOf" srcId="{4B8B201C-7E1E-4B96-BC9D-664797D1BA81}" destId="{42B74104-2F8B-40EB-9BD3-E7B865B5AD3E}" srcOrd="0" destOrd="0" presId="urn:microsoft.com/office/officeart/2005/8/layout/list1"/>
    <dgm:cxn modelId="{3E5344F1-E352-4839-B7D3-C2F2B9FF11EF}" type="presOf" srcId="{92C1EBB9-4780-4686-8CE7-19DABC246447}" destId="{51555775-8CCB-4DCF-BE29-60C411BAA706}" srcOrd="0" destOrd="0" presId="urn:microsoft.com/office/officeart/2005/8/layout/list1"/>
    <dgm:cxn modelId="{972C44F6-1396-4F75-80EF-2A7BDF4FCC0A}" type="presOf" srcId="{499CCCF4-B374-4297-9C3D-8CCEC8A45C99}" destId="{64B500B7-0E81-4578-834D-6B98B9A35F36}" srcOrd="1" destOrd="0" presId="urn:microsoft.com/office/officeart/2005/8/layout/list1"/>
    <dgm:cxn modelId="{C54AACFF-200D-46AE-A82E-1180D81DFCA4}" type="presOf" srcId="{632E9FAC-E213-4D12-A041-33BC5634A97F}" destId="{BEA51BD3-EEF3-4C35-A7B1-7B0581652DE0}" srcOrd="0" destOrd="0" presId="urn:microsoft.com/office/officeart/2005/8/layout/list1"/>
    <dgm:cxn modelId="{71F5132E-4B3B-4DD4-ABCE-68F81716A3F7}" type="presParOf" srcId="{BEA51BD3-EEF3-4C35-A7B1-7B0581652DE0}" destId="{C610F312-CF48-45D3-8E46-DE7EC96FA015}" srcOrd="0" destOrd="0" presId="urn:microsoft.com/office/officeart/2005/8/layout/list1"/>
    <dgm:cxn modelId="{A30D590B-8882-4F28-85FB-B8F9A348CD51}" type="presParOf" srcId="{C610F312-CF48-45D3-8E46-DE7EC96FA015}" destId="{EC14AB92-40EA-4777-8C94-ACC27697D9C5}" srcOrd="0" destOrd="0" presId="urn:microsoft.com/office/officeart/2005/8/layout/list1"/>
    <dgm:cxn modelId="{642BE94B-32B5-4A83-9800-4AE4F0806F04}" type="presParOf" srcId="{C610F312-CF48-45D3-8E46-DE7EC96FA015}" destId="{8D253A20-7FC9-4354-BD99-4231465980A3}" srcOrd="1" destOrd="0" presId="urn:microsoft.com/office/officeart/2005/8/layout/list1"/>
    <dgm:cxn modelId="{6127F528-92E1-42F4-BAE5-790CDD63D87F}" type="presParOf" srcId="{BEA51BD3-EEF3-4C35-A7B1-7B0581652DE0}" destId="{6C23874B-B390-42B7-90A2-0F679C9D89E9}" srcOrd="1" destOrd="0" presId="urn:microsoft.com/office/officeart/2005/8/layout/list1"/>
    <dgm:cxn modelId="{006795FD-FDB2-4C5B-9D53-2787935262F8}" type="presParOf" srcId="{BEA51BD3-EEF3-4C35-A7B1-7B0581652DE0}" destId="{8D50A8BB-469A-483F-BA5D-129458171CE3}" srcOrd="2" destOrd="0" presId="urn:microsoft.com/office/officeart/2005/8/layout/list1"/>
    <dgm:cxn modelId="{6FAE043D-4FA6-45FF-A86C-B1A9A67F178F}" type="presParOf" srcId="{BEA51BD3-EEF3-4C35-A7B1-7B0581652DE0}" destId="{ACB5D013-3D67-4D37-BCB4-959FE1D980DE}" srcOrd="3" destOrd="0" presId="urn:microsoft.com/office/officeart/2005/8/layout/list1"/>
    <dgm:cxn modelId="{718967C0-B1FA-45A0-BDCE-DCA4D604E412}" type="presParOf" srcId="{BEA51BD3-EEF3-4C35-A7B1-7B0581652DE0}" destId="{12B51154-944E-4A02-A85B-01DA57098792}" srcOrd="4" destOrd="0" presId="urn:microsoft.com/office/officeart/2005/8/layout/list1"/>
    <dgm:cxn modelId="{DC4615F4-06A8-42E4-BCD6-62B04114E518}" type="presParOf" srcId="{12B51154-944E-4A02-A85B-01DA57098792}" destId="{231B5FC6-041C-4520-92EC-2612EC3AA6BB}" srcOrd="0" destOrd="0" presId="urn:microsoft.com/office/officeart/2005/8/layout/list1"/>
    <dgm:cxn modelId="{CCFD04F3-06A7-426C-B35E-B24D1D61ACB2}" type="presParOf" srcId="{12B51154-944E-4A02-A85B-01DA57098792}" destId="{590E1A53-E91C-45C4-9FC0-681566C5ED2B}" srcOrd="1" destOrd="0" presId="urn:microsoft.com/office/officeart/2005/8/layout/list1"/>
    <dgm:cxn modelId="{41D6F77F-B09A-479A-B5F6-173CD6916D29}" type="presParOf" srcId="{BEA51BD3-EEF3-4C35-A7B1-7B0581652DE0}" destId="{D15C43B1-3D03-40F6-AF7F-5A38AEFFCB50}" srcOrd="5" destOrd="0" presId="urn:microsoft.com/office/officeart/2005/8/layout/list1"/>
    <dgm:cxn modelId="{A9B00CB2-3241-4E0F-8F16-05A6D2FD8EEF}" type="presParOf" srcId="{BEA51BD3-EEF3-4C35-A7B1-7B0581652DE0}" destId="{26CD19F5-662C-4AA4-AB85-257F0028A45B}" srcOrd="6" destOrd="0" presId="urn:microsoft.com/office/officeart/2005/8/layout/list1"/>
    <dgm:cxn modelId="{FB055945-D9F2-4D67-AD90-E6BDECB4C510}" type="presParOf" srcId="{BEA51BD3-EEF3-4C35-A7B1-7B0581652DE0}" destId="{0A4FB6D2-4D37-4E6B-9C4A-5FC0DA1A21A0}" srcOrd="7" destOrd="0" presId="urn:microsoft.com/office/officeart/2005/8/layout/list1"/>
    <dgm:cxn modelId="{EBFB4513-AF10-455A-B449-8E01BA8E1F50}" type="presParOf" srcId="{BEA51BD3-EEF3-4C35-A7B1-7B0581652DE0}" destId="{FEDA9B1A-EB47-4278-BE5A-48A254DC54F4}" srcOrd="8" destOrd="0" presId="urn:microsoft.com/office/officeart/2005/8/layout/list1"/>
    <dgm:cxn modelId="{F3FB2B2C-2E35-41F9-BF36-89FC0F876110}" type="presParOf" srcId="{FEDA9B1A-EB47-4278-BE5A-48A254DC54F4}" destId="{42B74104-2F8B-40EB-9BD3-E7B865B5AD3E}" srcOrd="0" destOrd="0" presId="urn:microsoft.com/office/officeart/2005/8/layout/list1"/>
    <dgm:cxn modelId="{D33F278C-240C-45F7-BFE1-E735AB0DC2C2}" type="presParOf" srcId="{FEDA9B1A-EB47-4278-BE5A-48A254DC54F4}" destId="{400B800B-794B-4DBD-B3AA-80841B379F0F}" srcOrd="1" destOrd="0" presId="urn:microsoft.com/office/officeart/2005/8/layout/list1"/>
    <dgm:cxn modelId="{C68AF9BE-036A-4658-993C-814ADF77DA0A}" type="presParOf" srcId="{BEA51BD3-EEF3-4C35-A7B1-7B0581652DE0}" destId="{5D042095-4922-4B78-BB90-C89BED064E18}" srcOrd="9" destOrd="0" presId="urn:microsoft.com/office/officeart/2005/8/layout/list1"/>
    <dgm:cxn modelId="{B1DC28C8-C42D-4A5B-B7E1-C6226FCD3A45}" type="presParOf" srcId="{BEA51BD3-EEF3-4C35-A7B1-7B0581652DE0}" destId="{9EAE4025-50CE-4356-A731-421ECE82359D}" srcOrd="10" destOrd="0" presId="urn:microsoft.com/office/officeart/2005/8/layout/list1"/>
    <dgm:cxn modelId="{9D408004-B33B-4066-A770-EDFAFAB2923E}" type="presParOf" srcId="{BEA51BD3-EEF3-4C35-A7B1-7B0581652DE0}" destId="{1DD8663A-F094-4BEE-908F-F93DC35523DB}" srcOrd="11" destOrd="0" presId="urn:microsoft.com/office/officeart/2005/8/layout/list1"/>
    <dgm:cxn modelId="{A260955C-06B7-4839-914D-4731B350ECB6}" type="presParOf" srcId="{BEA51BD3-EEF3-4C35-A7B1-7B0581652DE0}" destId="{AF736CBD-CE86-460E-A7BD-FE178F32B0EB}" srcOrd="12" destOrd="0" presId="urn:microsoft.com/office/officeart/2005/8/layout/list1"/>
    <dgm:cxn modelId="{D46A6CC6-8452-457B-8B67-C8C07E493D33}" type="presParOf" srcId="{AF736CBD-CE86-460E-A7BD-FE178F32B0EB}" destId="{92BA06E2-2046-4F09-B563-6BF9867A644D}" srcOrd="0" destOrd="0" presId="urn:microsoft.com/office/officeart/2005/8/layout/list1"/>
    <dgm:cxn modelId="{CDA9F73B-8719-45BD-9D3A-426B41B724BF}" type="presParOf" srcId="{AF736CBD-CE86-460E-A7BD-FE178F32B0EB}" destId="{64B500B7-0E81-4578-834D-6B98B9A35F36}" srcOrd="1" destOrd="0" presId="urn:microsoft.com/office/officeart/2005/8/layout/list1"/>
    <dgm:cxn modelId="{52343EC0-DD20-4900-A4E2-C83C1BC3CCE2}" type="presParOf" srcId="{BEA51BD3-EEF3-4C35-A7B1-7B0581652DE0}" destId="{245524A9-8060-4AD2-BDDD-2DB26139C206}" srcOrd="13" destOrd="0" presId="urn:microsoft.com/office/officeart/2005/8/layout/list1"/>
    <dgm:cxn modelId="{F0CBEB2A-69F1-4E63-A1A1-08C2E74BFFCF}" type="presParOf" srcId="{BEA51BD3-EEF3-4C35-A7B1-7B0581652DE0}" destId="{BE1CCA8A-5A01-4276-8262-E474ABBE6C61}" srcOrd="14" destOrd="0" presId="urn:microsoft.com/office/officeart/2005/8/layout/list1"/>
    <dgm:cxn modelId="{C10A4065-D9C8-40EF-A643-A2C29ED7CADB}" type="presParOf" srcId="{BEA51BD3-EEF3-4C35-A7B1-7B0581652DE0}" destId="{5361EA2E-666B-4ED7-ADB5-40746983D16C}" srcOrd="15" destOrd="0" presId="urn:microsoft.com/office/officeart/2005/8/layout/list1"/>
    <dgm:cxn modelId="{5FF4499D-E889-4B2D-B357-2A3CA58F72E5}" type="presParOf" srcId="{BEA51BD3-EEF3-4C35-A7B1-7B0581652DE0}" destId="{AE2D7230-F751-4812-A544-7F868EB7C125}" srcOrd="16" destOrd="0" presId="urn:microsoft.com/office/officeart/2005/8/layout/list1"/>
    <dgm:cxn modelId="{DE8B6378-8418-4A52-85DC-D413C75AE0AD}" type="presParOf" srcId="{AE2D7230-F751-4812-A544-7F868EB7C125}" destId="{51555775-8CCB-4DCF-BE29-60C411BAA706}" srcOrd="0" destOrd="0" presId="urn:microsoft.com/office/officeart/2005/8/layout/list1"/>
    <dgm:cxn modelId="{78A7DBF1-407B-49E4-85E4-F1C8E72C802E}" type="presParOf" srcId="{AE2D7230-F751-4812-A544-7F868EB7C125}" destId="{9A03D44F-FC5D-4D73-9EC1-1BC7FFD7EDF9}" srcOrd="1" destOrd="0" presId="urn:microsoft.com/office/officeart/2005/8/layout/list1"/>
    <dgm:cxn modelId="{75CFC811-D14D-4019-A8D5-837DC6BB9480}" type="presParOf" srcId="{BEA51BD3-EEF3-4C35-A7B1-7B0581652DE0}" destId="{37598E3E-C130-4650-977E-67B4B51ADD8D}" srcOrd="17" destOrd="0" presId="urn:microsoft.com/office/officeart/2005/8/layout/list1"/>
    <dgm:cxn modelId="{779762B1-B6FA-43A9-BC2C-93B231B94B9C}" type="presParOf" srcId="{BEA51BD3-EEF3-4C35-A7B1-7B0581652DE0}" destId="{1A31C713-8CEC-433D-8B01-85078D9C4CCC}" srcOrd="18" destOrd="0" presId="urn:microsoft.com/office/officeart/2005/8/layout/list1"/>
    <dgm:cxn modelId="{D390517D-BA53-4F6A-A181-CA9E0A99D63C}" type="presParOf" srcId="{BEA51BD3-EEF3-4C35-A7B1-7B0581652DE0}" destId="{9DCDC5AF-78C1-48B6-A84B-F1090C778E29}" srcOrd="19" destOrd="0" presId="urn:microsoft.com/office/officeart/2005/8/layout/list1"/>
    <dgm:cxn modelId="{5F948A44-7CB4-4447-8ACA-0C595201272B}" type="presParOf" srcId="{BEA51BD3-EEF3-4C35-A7B1-7B0581652DE0}" destId="{46BA6505-8B81-456A-A382-84ACAED4B085}" srcOrd="20" destOrd="0" presId="urn:microsoft.com/office/officeart/2005/8/layout/list1"/>
    <dgm:cxn modelId="{F484AA65-CB1F-42B5-B203-FBC48DD41887}" type="presParOf" srcId="{46BA6505-8B81-456A-A382-84ACAED4B085}" destId="{9FA1F1EA-4235-4CDB-B3FA-546B25EF8148}" srcOrd="0" destOrd="0" presId="urn:microsoft.com/office/officeart/2005/8/layout/list1"/>
    <dgm:cxn modelId="{10656BDC-0F61-4579-A590-D7E8F5204B80}" type="presParOf" srcId="{46BA6505-8B81-456A-A382-84ACAED4B085}" destId="{F2239729-2876-4279-B665-5BFF21E719EF}" srcOrd="1" destOrd="0" presId="urn:microsoft.com/office/officeart/2005/8/layout/list1"/>
    <dgm:cxn modelId="{B5ABF7DC-7687-4991-96D6-BF904797D8D0}" type="presParOf" srcId="{BEA51BD3-EEF3-4C35-A7B1-7B0581652DE0}" destId="{55D0C02C-6894-4789-80C3-7CDFAEE0D590}" srcOrd="21" destOrd="0" presId="urn:microsoft.com/office/officeart/2005/8/layout/list1"/>
    <dgm:cxn modelId="{B7AB1090-83E0-44C7-BC5A-D2F32337E913}" type="presParOf" srcId="{BEA51BD3-EEF3-4C35-A7B1-7B0581652DE0}" destId="{D9C199C6-3269-4379-B51B-FBBF72411DD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6346AE-F1C9-460D-8462-6E047111DEC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CD59767-1681-4BB9-B32C-70C17A0C8BBA}">
      <dgm:prSet/>
      <dgm:spPr/>
      <dgm:t>
        <a:bodyPr/>
        <a:lstStyle/>
        <a:p>
          <a:r>
            <a:rPr lang="en-US"/>
            <a:t>Mental Health</a:t>
          </a:r>
        </a:p>
      </dgm:t>
    </dgm:pt>
    <dgm:pt modelId="{684A7620-B0E1-4FD4-956E-333710B10068}" type="parTrans" cxnId="{827A4953-B6E9-4F0D-A3C6-12A7810C6D7C}">
      <dgm:prSet/>
      <dgm:spPr/>
      <dgm:t>
        <a:bodyPr/>
        <a:lstStyle/>
        <a:p>
          <a:endParaRPr lang="en-US"/>
        </a:p>
      </dgm:t>
    </dgm:pt>
    <dgm:pt modelId="{1FDC1C5B-30FB-4112-8408-E816B3E051F3}" type="sibTrans" cxnId="{827A4953-B6E9-4F0D-A3C6-12A7810C6D7C}">
      <dgm:prSet/>
      <dgm:spPr/>
      <dgm:t>
        <a:bodyPr/>
        <a:lstStyle/>
        <a:p>
          <a:endParaRPr lang="en-US"/>
        </a:p>
      </dgm:t>
    </dgm:pt>
    <dgm:pt modelId="{2C12DB88-8A5C-4731-ABEE-9BC9E335BF1F}">
      <dgm:prSet/>
      <dgm:spPr/>
      <dgm:t>
        <a:bodyPr/>
        <a:lstStyle/>
        <a:p>
          <a:r>
            <a:rPr lang="en-US"/>
            <a:t>OBM</a:t>
          </a:r>
        </a:p>
      </dgm:t>
    </dgm:pt>
    <dgm:pt modelId="{200F0E48-5565-4E31-AF24-44D07199CAD9}" type="parTrans" cxnId="{B3B89857-BF82-4771-B783-055DCF6915EE}">
      <dgm:prSet/>
      <dgm:spPr/>
      <dgm:t>
        <a:bodyPr/>
        <a:lstStyle/>
        <a:p>
          <a:endParaRPr lang="en-US"/>
        </a:p>
      </dgm:t>
    </dgm:pt>
    <dgm:pt modelId="{934D27D1-70AE-4258-AE2D-692E632C8BC0}" type="sibTrans" cxnId="{B3B89857-BF82-4771-B783-055DCF6915EE}">
      <dgm:prSet/>
      <dgm:spPr/>
      <dgm:t>
        <a:bodyPr/>
        <a:lstStyle/>
        <a:p>
          <a:endParaRPr lang="en-US"/>
        </a:p>
      </dgm:t>
    </dgm:pt>
    <dgm:pt modelId="{C66FBD66-781A-48E6-BA97-223454BF0BE4}">
      <dgm:prSet/>
      <dgm:spPr/>
      <dgm:t>
        <a:bodyPr/>
        <a:lstStyle/>
        <a:p>
          <a:r>
            <a:rPr lang="en-US"/>
            <a:t>Education </a:t>
          </a:r>
        </a:p>
      </dgm:t>
    </dgm:pt>
    <dgm:pt modelId="{C878C1CE-D267-477F-9F08-6D3FFBDD45A6}" type="parTrans" cxnId="{49CF500D-6F6B-4A09-9135-9621700B4DE9}">
      <dgm:prSet/>
      <dgm:spPr/>
      <dgm:t>
        <a:bodyPr/>
        <a:lstStyle/>
        <a:p>
          <a:endParaRPr lang="en-US"/>
        </a:p>
      </dgm:t>
    </dgm:pt>
    <dgm:pt modelId="{52B6E7F5-B457-4E41-B34D-5CD4EDDD1F4D}" type="sibTrans" cxnId="{49CF500D-6F6B-4A09-9135-9621700B4DE9}">
      <dgm:prSet/>
      <dgm:spPr/>
      <dgm:t>
        <a:bodyPr/>
        <a:lstStyle/>
        <a:p>
          <a:endParaRPr lang="en-US"/>
        </a:p>
      </dgm:t>
    </dgm:pt>
    <dgm:pt modelId="{96AF5346-8F63-44EE-B4EE-535F9A66FC12}">
      <dgm:prSet/>
      <dgm:spPr/>
      <dgm:t>
        <a:bodyPr/>
        <a:lstStyle/>
        <a:p>
          <a:r>
            <a:rPr lang="en-US"/>
            <a:t>Precision Teaching </a:t>
          </a:r>
        </a:p>
      </dgm:t>
    </dgm:pt>
    <dgm:pt modelId="{A5906B85-5420-4F66-BCB3-47CC5E0EEA07}" type="parTrans" cxnId="{0F60231D-C180-4699-BD9C-2CC691E084C1}">
      <dgm:prSet/>
      <dgm:spPr/>
      <dgm:t>
        <a:bodyPr/>
        <a:lstStyle/>
        <a:p>
          <a:endParaRPr lang="en-US"/>
        </a:p>
      </dgm:t>
    </dgm:pt>
    <dgm:pt modelId="{C6D45B05-B512-4872-8FD1-C4E3D918B0D1}" type="sibTrans" cxnId="{0F60231D-C180-4699-BD9C-2CC691E084C1}">
      <dgm:prSet/>
      <dgm:spPr/>
      <dgm:t>
        <a:bodyPr/>
        <a:lstStyle/>
        <a:p>
          <a:endParaRPr lang="en-US"/>
        </a:p>
      </dgm:t>
    </dgm:pt>
    <dgm:pt modelId="{40B7CDBC-4A4B-455C-892B-E4715F52ED33}">
      <dgm:prSet/>
      <dgm:spPr/>
      <dgm:t>
        <a:bodyPr/>
        <a:lstStyle/>
        <a:p>
          <a:r>
            <a:rPr lang="en-US"/>
            <a:t>Gerontology </a:t>
          </a:r>
        </a:p>
      </dgm:t>
    </dgm:pt>
    <dgm:pt modelId="{E72B181C-96E9-4FFE-9BA7-A25BCB33833E}" type="parTrans" cxnId="{B9D4A381-AFA3-4B59-85F5-4DF02EBCD043}">
      <dgm:prSet/>
      <dgm:spPr/>
      <dgm:t>
        <a:bodyPr/>
        <a:lstStyle/>
        <a:p>
          <a:endParaRPr lang="en-US"/>
        </a:p>
      </dgm:t>
    </dgm:pt>
    <dgm:pt modelId="{9880B1AA-3833-443E-B7ED-51F9B9A492D9}" type="sibTrans" cxnId="{B9D4A381-AFA3-4B59-85F5-4DF02EBCD043}">
      <dgm:prSet/>
      <dgm:spPr/>
      <dgm:t>
        <a:bodyPr/>
        <a:lstStyle/>
        <a:p>
          <a:endParaRPr lang="en-US"/>
        </a:p>
      </dgm:t>
    </dgm:pt>
    <dgm:pt modelId="{04468FA0-9A82-4B44-9083-3E8DF40FADFA}">
      <dgm:prSet/>
      <dgm:spPr/>
      <dgm:t>
        <a:bodyPr/>
        <a:lstStyle/>
        <a:p>
          <a:r>
            <a:rPr lang="en-US"/>
            <a:t>Sports </a:t>
          </a:r>
        </a:p>
      </dgm:t>
    </dgm:pt>
    <dgm:pt modelId="{0965D170-9483-4CE8-A062-4B40B3F6283E}" type="parTrans" cxnId="{071FB3DC-2833-48D1-89EA-F937774B5A3B}">
      <dgm:prSet/>
      <dgm:spPr/>
      <dgm:t>
        <a:bodyPr/>
        <a:lstStyle/>
        <a:p>
          <a:endParaRPr lang="en-US"/>
        </a:p>
      </dgm:t>
    </dgm:pt>
    <dgm:pt modelId="{780874B6-894A-4A01-A555-AC77D02629E3}" type="sibTrans" cxnId="{071FB3DC-2833-48D1-89EA-F937774B5A3B}">
      <dgm:prSet/>
      <dgm:spPr/>
      <dgm:t>
        <a:bodyPr/>
        <a:lstStyle/>
        <a:p>
          <a:endParaRPr lang="en-US"/>
        </a:p>
      </dgm:t>
    </dgm:pt>
    <dgm:pt modelId="{A0CEFE8F-DC82-41C0-9F51-181ADD8A6AC6}">
      <dgm:prSet/>
      <dgm:spPr/>
      <dgm:t>
        <a:bodyPr/>
        <a:lstStyle/>
        <a:p>
          <a:r>
            <a:rPr lang="en-US"/>
            <a:t>Animal Training </a:t>
          </a:r>
        </a:p>
      </dgm:t>
    </dgm:pt>
    <dgm:pt modelId="{F623E6BA-967C-470E-9F0B-0A4CA9000351}" type="parTrans" cxnId="{192B71CA-8A54-426E-862F-38A3B0FAD266}">
      <dgm:prSet/>
      <dgm:spPr/>
      <dgm:t>
        <a:bodyPr/>
        <a:lstStyle/>
        <a:p>
          <a:endParaRPr lang="en-US"/>
        </a:p>
      </dgm:t>
    </dgm:pt>
    <dgm:pt modelId="{18229BD7-DD4D-44CE-BEE8-0C784DE83FE0}" type="sibTrans" cxnId="{192B71CA-8A54-426E-862F-38A3B0FAD266}">
      <dgm:prSet/>
      <dgm:spPr/>
      <dgm:t>
        <a:bodyPr/>
        <a:lstStyle/>
        <a:p>
          <a:endParaRPr lang="en-US"/>
        </a:p>
      </dgm:t>
    </dgm:pt>
    <dgm:pt modelId="{22CF851E-08C5-4820-8D1A-B32F79AD547E}">
      <dgm:prSet/>
      <dgm:spPr/>
      <dgm:t>
        <a:bodyPr/>
        <a:lstStyle/>
        <a:p>
          <a:r>
            <a:rPr lang="en-US"/>
            <a:t>General Health &amp; Wellness </a:t>
          </a:r>
        </a:p>
      </dgm:t>
    </dgm:pt>
    <dgm:pt modelId="{B2DED7EF-ADB7-45BF-A165-0DB1DB1E9455}" type="parTrans" cxnId="{A0965A11-F470-4807-BDCD-F38EDA3E0CAD}">
      <dgm:prSet/>
      <dgm:spPr/>
      <dgm:t>
        <a:bodyPr/>
        <a:lstStyle/>
        <a:p>
          <a:endParaRPr lang="en-US"/>
        </a:p>
      </dgm:t>
    </dgm:pt>
    <dgm:pt modelId="{AC9ADF61-D9E1-4D57-8428-BCB28ECC8A58}" type="sibTrans" cxnId="{A0965A11-F470-4807-BDCD-F38EDA3E0CAD}">
      <dgm:prSet/>
      <dgm:spPr/>
      <dgm:t>
        <a:bodyPr/>
        <a:lstStyle/>
        <a:p>
          <a:endParaRPr lang="en-US"/>
        </a:p>
      </dgm:t>
    </dgm:pt>
    <dgm:pt modelId="{A04B8A44-4BAC-4545-ACC6-1E2C3C77A79A}">
      <dgm:prSet/>
      <dgm:spPr/>
      <dgm:t>
        <a:bodyPr/>
        <a:lstStyle/>
        <a:p>
          <a:r>
            <a:rPr lang="en-US"/>
            <a:t>Parent Training </a:t>
          </a:r>
        </a:p>
      </dgm:t>
    </dgm:pt>
    <dgm:pt modelId="{22695255-8AF2-45C1-AAF8-45DB07FA8250}" type="parTrans" cxnId="{2D2B02E7-B9BF-4158-A98C-2EC2BF4220A7}">
      <dgm:prSet/>
      <dgm:spPr/>
      <dgm:t>
        <a:bodyPr/>
        <a:lstStyle/>
        <a:p>
          <a:endParaRPr lang="en-US"/>
        </a:p>
      </dgm:t>
    </dgm:pt>
    <dgm:pt modelId="{676B00A9-F5FF-4190-946F-5EC3AD99B416}" type="sibTrans" cxnId="{2D2B02E7-B9BF-4158-A98C-2EC2BF4220A7}">
      <dgm:prSet/>
      <dgm:spPr/>
      <dgm:t>
        <a:bodyPr/>
        <a:lstStyle/>
        <a:p>
          <a:endParaRPr lang="en-US"/>
        </a:p>
      </dgm:t>
    </dgm:pt>
    <dgm:pt modelId="{754080A0-68B4-4AA5-A032-3F0080975BF5}" type="pres">
      <dgm:prSet presAssocID="{386346AE-F1C9-460D-8462-6E047111DECC}" presName="vert0" presStyleCnt="0">
        <dgm:presLayoutVars>
          <dgm:dir/>
          <dgm:animOne val="branch"/>
          <dgm:animLvl val="lvl"/>
        </dgm:presLayoutVars>
      </dgm:prSet>
      <dgm:spPr/>
    </dgm:pt>
    <dgm:pt modelId="{1475ECFB-7DA8-4481-8D99-CEF09DB37C7B}" type="pres">
      <dgm:prSet presAssocID="{0CD59767-1681-4BB9-B32C-70C17A0C8BBA}" presName="thickLine" presStyleLbl="alignNode1" presStyleIdx="0" presStyleCnt="9"/>
      <dgm:spPr/>
    </dgm:pt>
    <dgm:pt modelId="{D7C4EE62-3F18-4771-BED1-BA24A93C8BCF}" type="pres">
      <dgm:prSet presAssocID="{0CD59767-1681-4BB9-B32C-70C17A0C8BBA}" presName="horz1" presStyleCnt="0"/>
      <dgm:spPr/>
    </dgm:pt>
    <dgm:pt modelId="{E6EA742C-2F93-493A-8043-EBB1315B2D83}" type="pres">
      <dgm:prSet presAssocID="{0CD59767-1681-4BB9-B32C-70C17A0C8BBA}" presName="tx1" presStyleLbl="revTx" presStyleIdx="0" presStyleCnt="9"/>
      <dgm:spPr/>
    </dgm:pt>
    <dgm:pt modelId="{06F5B5F9-44E1-4253-8DA0-BBE96A5AAF84}" type="pres">
      <dgm:prSet presAssocID="{0CD59767-1681-4BB9-B32C-70C17A0C8BBA}" presName="vert1" presStyleCnt="0"/>
      <dgm:spPr/>
    </dgm:pt>
    <dgm:pt modelId="{8199572A-87AF-4FEA-8672-471F2F7E9BDA}" type="pres">
      <dgm:prSet presAssocID="{2C12DB88-8A5C-4731-ABEE-9BC9E335BF1F}" presName="thickLine" presStyleLbl="alignNode1" presStyleIdx="1" presStyleCnt="9"/>
      <dgm:spPr/>
    </dgm:pt>
    <dgm:pt modelId="{BA948A0A-480B-47C1-8910-100A0C1D8F0F}" type="pres">
      <dgm:prSet presAssocID="{2C12DB88-8A5C-4731-ABEE-9BC9E335BF1F}" presName="horz1" presStyleCnt="0"/>
      <dgm:spPr/>
    </dgm:pt>
    <dgm:pt modelId="{AF4897F5-01F3-4536-8607-1253FD6A8A2C}" type="pres">
      <dgm:prSet presAssocID="{2C12DB88-8A5C-4731-ABEE-9BC9E335BF1F}" presName="tx1" presStyleLbl="revTx" presStyleIdx="1" presStyleCnt="9"/>
      <dgm:spPr/>
    </dgm:pt>
    <dgm:pt modelId="{29898A99-914B-4F44-9BC1-FA1D6D2A019B}" type="pres">
      <dgm:prSet presAssocID="{2C12DB88-8A5C-4731-ABEE-9BC9E335BF1F}" presName="vert1" presStyleCnt="0"/>
      <dgm:spPr/>
    </dgm:pt>
    <dgm:pt modelId="{35388584-ADE5-473D-9820-19BFC71C5DA4}" type="pres">
      <dgm:prSet presAssocID="{C66FBD66-781A-48E6-BA97-223454BF0BE4}" presName="thickLine" presStyleLbl="alignNode1" presStyleIdx="2" presStyleCnt="9"/>
      <dgm:spPr/>
    </dgm:pt>
    <dgm:pt modelId="{C02873D9-AF87-4A53-805B-2FA49E717592}" type="pres">
      <dgm:prSet presAssocID="{C66FBD66-781A-48E6-BA97-223454BF0BE4}" presName="horz1" presStyleCnt="0"/>
      <dgm:spPr/>
    </dgm:pt>
    <dgm:pt modelId="{576F1289-376C-4A01-A790-D94D4C1F9B22}" type="pres">
      <dgm:prSet presAssocID="{C66FBD66-781A-48E6-BA97-223454BF0BE4}" presName="tx1" presStyleLbl="revTx" presStyleIdx="2" presStyleCnt="9"/>
      <dgm:spPr/>
    </dgm:pt>
    <dgm:pt modelId="{6BE31873-B148-4D46-ACE9-3E15BD6A9BCD}" type="pres">
      <dgm:prSet presAssocID="{C66FBD66-781A-48E6-BA97-223454BF0BE4}" presName="vert1" presStyleCnt="0"/>
      <dgm:spPr/>
    </dgm:pt>
    <dgm:pt modelId="{21051FF9-54F5-4402-ABF9-A0E5B199169E}" type="pres">
      <dgm:prSet presAssocID="{96AF5346-8F63-44EE-B4EE-535F9A66FC12}" presName="thickLine" presStyleLbl="alignNode1" presStyleIdx="3" presStyleCnt="9"/>
      <dgm:spPr/>
    </dgm:pt>
    <dgm:pt modelId="{8E959CDF-EFBD-4FC5-912E-B2083429C0D6}" type="pres">
      <dgm:prSet presAssocID="{96AF5346-8F63-44EE-B4EE-535F9A66FC12}" presName="horz1" presStyleCnt="0"/>
      <dgm:spPr/>
    </dgm:pt>
    <dgm:pt modelId="{EF58D1DD-84B9-43B6-AF5A-98CC884688B3}" type="pres">
      <dgm:prSet presAssocID="{96AF5346-8F63-44EE-B4EE-535F9A66FC12}" presName="tx1" presStyleLbl="revTx" presStyleIdx="3" presStyleCnt="9"/>
      <dgm:spPr/>
    </dgm:pt>
    <dgm:pt modelId="{B26AA841-946A-4DCD-8029-51C966C11AA3}" type="pres">
      <dgm:prSet presAssocID="{96AF5346-8F63-44EE-B4EE-535F9A66FC12}" presName="vert1" presStyleCnt="0"/>
      <dgm:spPr/>
    </dgm:pt>
    <dgm:pt modelId="{7AAA1354-115D-4064-BE5D-9B01D05E4E75}" type="pres">
      <dgm:prSet presAssocID="{40B7CDBC-4A4B-455C-892B-E4715F52ED33}" presName="thickLine" presStyleLbl="alignNode1" presStyleIdx="4" presStyleCnt="9"/>
      <dgm:spPr/>
    </dgm:pt>
    <dgm:pt modelId="{00F78A6B-4A4C-4675-A3E5-E6D98BDC03F8}" type="pres">
      <dgm:prSet presAssocID="{40B7CDBC-4A4B-455C-892B-E4715F52ED33}" presName="horz1" presStyleCnt="0"/>
      <dgm:spPr/>
    </dgm:pt>
    <dgm:pt modelId="{9D0045ED-41AF-4336-BA96-1A911672AD3F}" type="pres">
      <dgm:prSet presAssocID="{40B7CDBC-4A4B-455C-892B-E4715F52ED33}" presName="tx1" presStyleLbl="revTx" presStyleIdx="4" presStyleCnt="9"/>
      <dgm:spPr/>
    </dgm:pt>
    <dgm:pt modelId="{C814AFE4-C4C4-48CB-BEC1-EBACEE48655C}" type="pres">
      <dgm:prSet presAssocID="{40B7CDBC-4A4B-455C-892B-E4715F52ED33}" presName="vert1" presStyleCnt="0"/>
      <dgm:spPr/>
    </dgm:pt>
    <dgm:pt modelId="{0ACEAEB2-3E04-4D48-B92B-9D9FE69FE2D7}" type="pres">
      <dgm:prSet presAssocID="{04468FA0-9A82-4B44-9083-3E8DF40FADFA}" presName="thickLine" presStyleLbl="alignNode1" presStyleIdx="5" presStyleCnt="9"/>
      <dgm:spPr/>
    </dgm:pt>
    <dgm:pt modelId="{E0C6D7AC-3FC7-4B1F-A882-74F5E9387930}" type="pres">
      <dgm:prSet presAssocID="{04468FA0-9A82-4B44-9083-3E8DF40FADFA}" presName="horz1" presStyleCnt="0"/>
      <dgm:spPr/>
    </dgm:pt>
    <dgm:pt modelId="{09AB0B6D-F2D9-4994-AD5C-0849D66F40D5}" type="pres">
      <dgm:prSet presAssocID="{04468FA0-9A82-4B44-9083-3E8DF40FADFA}" presName="tx1" presStyleLbl="revTx" presStyleIdx="5" presStyleCnt="9"/>
      <dgm:spPr/>
    </dgm:pt>
    <dgm:pt modelId="{895F2B15-886E-40A7-AD11-163FA8579842}" type="pres">
      <dgm:prSet presAssocID="{04468FA0-9A82-4B44-9083-3E8DF40FADFA}" presName="vert1" presStyleCnt="0"/>
      <dgm:spPr/>
    </dgm:pt>
    <dgm:pt modelId="{8AFFC8F8-0514-48CC-BB72-6D1B9454AC54}" type="pres">
      <dgm:prSet presAssocID="{A0CEFE8F-DC82-41C0-9F51-181ADD8A6AC6}" presName="thickLine" presStyleLbl="alignNode1" presStyleIdx="6" presStyleCnt="9"/>
      <dgm:spPr/>
    </dgm:pt>
    <dgm:pt modelId="{59E4DE08-059D-4958-816A-4E3DF4439FA6}" type="pres">
      <dgm:prSet presAssocID="{A0CEFE8F-DC82-41C0-9F51-181ADD8A6AC6}" presName="horz1" presStyleCnt="0"/>
      <dgm:spPr/>
    </dgm:pt>
    <dgm:pt modelId="{5B062ED9-09CC-4DF4-9592-6A2C1A1A598B}" type="pres">
      <dgm:prSet presAssocID="{A0CEFE8F-DC82-41C0-9F51-181ADD8A6AC6}" presName="tx1" presStyleLbl="revTx" presStyleIdx="6" presStyleCnt="9"/>
      <dgm:spPr/>
    </dgm:pt>
    <dgm:pt modelId="{989D8FB1-4C14-40EA-8898-B75FABC6F3EB}" type="pres">
      <dgm:prSet presAssocID="{A0CEFE8F-DC82-41C0-9F51-181ADD8A6AC6}" presName="vert1" presStyleCnt="0"/>
      <dgm:spPr/>
    </dgm:pt>
    <dgm:pt modelId="{868724C6-49A8-4BA1-A518-30E4215BC7C5}" type="pres">
      <dgm:prSet presAssocID="{22CF851E-08C5-4820-8D1A-B32F79AD547E}" presName="thickLine" presStyleLbl="alignNode1" presStyleIdx="7" presStyleCnt="9"/>
      <dgm:spPr/>
    </dgm:pt>
    <dgm:pt modelId="{CD34F902-A097-4FD4-8AB8-D5CF6E0C84EC}" type="pres">
      <dgm:prSet presAssocID="{22CF851E-08C5-4820-8D1A-B32F79AD547E}" presName="horz1" presStyleCnt="0"/>
      <dgm:spPr/>
    </dgm:pt>
    <dgm:pt modelId="{33918988-2FCF-4586-9D33-F442493E4F0E}" type="pres">
      <dgm:prSet presAssocID="{22CF851E-08C5-4820-8D1A-B32F79AD547E}" presName="tx1" presStyleLbl="revTx" presStyleIdx="7" presStyleCnt="9"/>
      <dgm:spPr/>
    </dgm:pt>
    <dgm:pt modelId="{A61579C3-54A0-46AF-89D0-8D08E919DD88}" type="pres">
      <dgm:prSet presAssocID="{22CF851E-08C5-4820-8D1A-B32F79AD547E}" presName="vert1" presStyleCnt="0"/>
      <dgm:spPr/>
    </dgm:pt>
    <dgm:pt modelId="{B2D75B5A-0135-4630-B670-71F8652EC893}" type="pres">
      <dgm:prSet presAssocID="{A04B8A44-4BAC-4545-ACC6-1E2C3C77A79A}" presName="thickLine" presStyleLbl="alignNode1" presStyleIdx="8" presStyleCnt="9"/>
      <dgm:spPr/>
    </dgm:pt>
    <dgm:pt modelId="{BDA06FC4-6130-439A-B475-BB9CB6603106}" type="pres">
      <dgm:prSet presAssocID="{A04B8A44-4BAC-4545-ACC6-1E2C3C77A79A}" presName="horz1" presStyleCnt="0"/>
      <dgm:spPr/>
    </dgm:pt>
    <dgm:pt modelId="{EA1B18F5-B64D-491F-A498-4B1BC488BC65}" type="pres">
      <dgm:prSet presAssocID="{A04B8A44-4BAC-4545-ACC6-1E2C3C77A79A}" presName="tx1" presStyleLbl="revTx" presStyleIdx="8" presStyleCnt="9"/>
      <dgm:spPr/>
    </dgm:pt>
    <dgm:pt modelId="{EF9A92E8-0526-44F2-8B08-BA048CCD9135}" type="pres">
      <dgm:prSet presAssocID="{A04B8A44-4BAC-4545-ACC6-1E2C3C77A79A}" presName="vert1" presStyleCnt="0"/>
      <dgm:spPr/>
    </dgm:pt>
  </dgm:ptLst>
  <dgm:cxnLst>
    <dgm:cxn modelId="{49CF500D-6F6B-4A09-9135-9621700B4DE9}" srcId="{386346AE-F1C9-460D-8462-6E047111DECC}" destId="{C66FBD66-781A-48E6-BA97-223454BF0BE4}" srcOrd="2" destOrd="0" parTransId="{C878C1CE-D267-477F-9F08-6D3FFBDD45A6}" sibTransId="{52B6E7F5-B457-4E41-B34D-5CD4EDDD1F4D}"/>
    <dgm:cxn modelId="{A0965A11-F470-4807-BDCD-F38EDA3E0CAD}" srcId="{386346AE-F1C9-460D-8462-6E047111DECC}" destId="{22CF851E-08C5-4820-8D1A-B32F79AD547E}" srcOrd="7" destOrd="0" parTransId="{B2DED7EF-ADB7-45BF-A165-0DB1DB1E9455}" sibTransId="{AC9ADF61-D9E1-4D57-8428-BCB28ECC8A58}"/>
    <dgm:cxn modelId="{0F60231D-C180-4699-BD9C-2CC691E084C1}" srcId="{386346AE-F1C9-460D-8462-6E047111DECC}" destId="{96AF5346-8F63-44EE-B4EE-535F9A66FC12}" srcOrd="3" destOrd="0" parTransId="{A5906B85-5420-4F66-BCB3-47CC5E0EEA07}" sibTransId="{C6D45B05-B512-4872-8FD1-C4E3D918B0D1}"/>
    <dgm:cxn modelId="{9C73145B-914B-4588-B588-8F7F9AF14847}" type="presOf" srcId="{40B7CDBC-4A4B-455C-892B-E4715F52ED33}" destId="{9D0045ED-41AF-4336-BA96-1A911672AD3F}" srcOrd="0" destOrd="0" presId="urn:microsoft.com/office/officeart/2008/layout/LinedList"/>
    <dgm:cxn modelId="{827A4953-B6E9-4F0D-A3C6-12A7810C6D7C}" srcId="{386346AE-F1C9-460D-8462-6E047111DECC}" destId="{0CD59767-1681-4BB9-B32C-70C17A0C8BBA}" srcOrd="0" destOrd="0" parTransId="{684A7620-B0E1-4FD4-956E-333710B10068}" sibTransId="{1FDC1C5B-30FB-4112-8408-E816B3E051F3}"/>
    <dgm:cxn modelId="{B3B89857-BF82-4771-B783-055DCF6915EE}" srcId="{386346AE-F1C9-460D-8462-6E047111DECC}" destId="{2C12DB88-8A5C-4731-ABEE-9BC9E335BF1F}" srcOrd="1" destOrd="0" parTransId="{200F0E48-5565-4E31-AF24-44D07199CAD9}" sibTransId="{934D27D1-70AE-4258-AE2D-692E632C8BC0}"/>
    <dgm:cxn modelId="{5A7BD37F-C55E-498C-A4AC-E13C7907E2B6}" type="presOf" srcId="{C66FBD66-781A-48E6-BA97-223454BF0BE4}" destId="{576F1289-376C-4A01-A790-D94D4C1F9B22}" srcOrd="0" destOrd="0" presId="urn:microsoft.com/office/officeart/2008/layout/LinedList"/>
    <dgm:cxn modelId="{B9D4A381-AFA3-4B59-85F5-4DF02EBCD043}" srcId="{386346AE-F1C9-460D-8462-6E047111DECC}" destId="{40B7CDBC-4A4B-455C-892B-E4715F52ED33}" srcOrd="4" destOrd="0" parTransId="{E72B181C-96E9-4FFE-9BA7-A25BCB33833E}" sibTransId="{9880B1AA-3833-443E-B7ED-51F9B9A492D9}"/>
    <dgm:cxn modelId="{71E12B9A-B3C9-4B42-8480-D32FD228A95B}" type="presOf" srcId="{A04B8A44-4BAC-4545-ACC6-1E2C3C77A79A}" destId="{EA1B18F5-B64D-491F-A498-4B1BC488BC65}" srcOrd="0" destOrd="0" presId="urn:microsoft.com/office/officeart/2008/layout/LinedList"/>
    <dgm:cxn modelId="{9FC19EA4-2D8C-4893-83D0-20A2E0CFC389}" type="presOf" srcId="{0CD59767-1681-4BB9-B32C-70C17A0C8BBA}" destId="{E6EA742C-2F93-493A-8043-EBB1315B2D83}" srcOrd="0" destOrd="0" presId="urn:microsoft.com/office/officeart/2008/layout/LinedList"/>
    <dgm:cxn modelId="{875CE3A7-43BF-44ED-8D9E-510E294B5045}" type="presOf" srcId="{96AF5346-8F63-44EE-B4EE-535F9A66FC12}" destId="{EF58D1DD-84B9-43B6-AF5A-98CC884688B3}" srcOrd="0" destOrd="0" presId="urn:microsoft.com/office/officeart/2008/layout/LinedList"/>
    <dgm:cxn modelId="{84B192AF-FBD7-448E-AFB1-47E84CF53647}" type="presOf" srcId="{2C12DB88-8A5C-4731-ABEE-9BC9E335BF1F}" destId="{AF4897F5-01F3-4536-8607-1253FD6A8A2C}" srcOrd="0" destOrd="0" presId="urn:microsoft.com/office/officeart/2008/layout/LinedList"/>
    <dgm:cxn modelId="{06A172B6-BD9D-4461-8C6D-F2B712264790}" type="presOf" srcId="{A0CEFE8F-DC82-41C0-9F51-181ADD8A6AC6}" destId="{5B062ED9-09CC-4DF4-9592-6A2C1A1A598B}" srcOrd="0" destOrd="0" presId="urn:microsoft.com/office/officeart/2008/layout/LinedList"/>
    <dgm:cxn modelId="{D406D1C1-A3E7-4112-B954-79C4584D7808}" type="presOf" srcId="{386346AE-F1C9-460D-8462-6E047111DECC}" destId="{754080A0-68B4-4AA5-A032-3F0080975BF5}" srcOrd="0" destOrd="0" presId="urn:microsoft.com/office/officeart/2008/layout/LinedList"/>
    <dgm:cxn modelId="{192B71CA-8A54-426E-862F-38A3B0FAD266}" srcId="{386346AE-F1C9-460D-8462-6E047111DECC}" destId="{A0CEFE8F-DC82-41C0-9F51-181ADD8A6AC6}" srcOrd="6" destOrd="0" parTransId="{F623E6BA-967C-470E-9F0B-0A4CA9000351}" sibTransId="{18229BD7-DD4D-44CE-BEE8-0C784DE83FE0}"/>
    <dgm:cxn modelId="{AEF6F6CA-039E-48B0-A7F4-9FED0EED8E67}" type="presOf" srcId="{22CF851E-08C5-4820-8D1A-B32F79AD547E}" destId="{33918988-2FCF-4586-9D33-F442493E4F0E}" srcOrd="0" destOrd="0" presId="urn:microsoft.com/office/officeart/2008/layout/LinedList"/>
    <dgm:cxn modelId="{071FB3DC-2833-48D1-89EA-F937774B5A3B}" srcId="{386346AE-F1C9-460D-8462-6E047111DECC}" destId="{04468FA0-9A82-4B44-9083-3E8DF40FADFA}" srcOrd="5" destOrd="0" parTransId="{0965D170-9483-4CE8-A062-4B40B3F6283E}" sibTransId="{780874B6-894A-4A01-A555-AC77D02629E3}"/>
    <dgm:cxn modelId="{2D2B02E7-B9BF-4158-A98C-2EC2BF4220A7}" srcId="{386346AE-F1C9-460D-8462-6E047111DECC}" destId="{A04B8A44-4BAC-4545-ACC6-1E2C3C77A79A}" srcOrd="8" destOrd="0" parTransId="{22695255-8AF2-45C1-AAF8-45DB07FA8250}" sibTransId="{676B00A9-F5FF-4190-946F-5EC3AD99B416}"/>
    <dgm:cxn modelId="{93C0F3ED-14F7-45B3-A283-10BE40D0CDE8}" type="presOf" srcId="{04468FA0-9A82-4B44-9083-3E8DF40FADFA}" destId="{09AB0B6D-F2D9-4994-AD5C-0849D66F40D5}" srcOrd="0" destOrd="0" presId="urn:microsoft.com/office/officeart/2008/layout/LinedList"/>
    <dgm:cxn modelId="{92996B0F-9E95-406F-AD12-B3C3909EBDFC}" type="presParOf" srcId="{754080A0-68B4-4AA5-A032-3F0080975BF5}" destId="{1475ECFB-7DA8-4481-8D99-CEF09DB37C7B}" srcOrd="0" destOrd="0" presId="urn:microsoft.com/office/officeart/2008/layout/LinedList"/>
    <dgm:cxn modelId="{853FFE0B-25FA-402B-B8E2-387320CFCFF4}" type="presParOf" srcId="{754080A0-68B4-4AA5-A032-3F0080975BF5}" destId="{D7C4EE62-3F18-4771-BED1-BA24A93C8BCF}" srcOrd="1" destOrd="0" presId="urn:microsoft.com/office/officeart/2008/layout/LinedList"/>
    <dgm:cxn modelId="{8B4F810A-EFBF-4092-A959-9B2E80ED283E}" type="presParOf" srcId="{D7C4EE62-3F18-4771-BED1-BA24A93C8BCF}" destId="{E6EA742C-2F93-493A-8043-EBB1315B2D83}" srcOrd="0" destOrd="0" presId="urn:microsoft.com/office/officeart/2008/layout/LinedList"/>
    <dgm:cxn modelId="{6EFE8C90-2665-4E89-827B-24D9897B5535}" type="presParOf" srcId="{D7C4EE62-3F18-4771-BED1-BA24A93C8BCF}" destId="{06F5B5F9-44E1-4253-8DA0-BBE96A5AAF84}" srcOrd="1" destOrd="0" presId="urn:microsoft.com/office/officeart/2008/layout/LinedList"/>
    <dgm:cxn modelId="{5CF2B5F4-3E60-4FD0-A92A-AE22464C6835}" type="presParOf" srcId="{754080A0-68B4-4AA5-A032-3F0080975BF5}" destId="{8199572A-87AF-4FEA-8672-471F2F7E9BDA}" srcOrd="2" destOrd="0" presId="urn:microsoft.com/office/officeart/2008/layout/LinedList"/>
    <dgm:cxn modelId="{D9C72EF1-415D-408F-8618-DA606A74C45F}" type="presParOf" srcId="{754080A0-68B4-4AA5-A032-3F0080975BF5}" destId="{BA948A0A-480B-47C1-8910-100A0C1D8F0F}" srcOrd="3" destOrd="0" presId="urn:microsoft.com/office/officeart/2008/layout/LinedList"/>
    <dgm:cxn modelId="{16504FAC-9A39-44C7-B383-DFDB3B871291}" type="presParOf" srcId="{BA948A0A-480B-47C1-8910-100A0C1D8F0F}" destId="{AF4897F5-01F3-4536-8607-1253FD6A8A2C}" srcOrd="0" destOrd="0" presId="urn:microsoft.com/office/officeart/2008/layout/LinedList"/>
    <dgm:cxn modelId="{27B5118C-A0FA-4B3E-BD7C-4CEF13886145}" type="presParOf" srcId="{BA948A0A-480B-47C1-8910-100A0C1D8F0F}" destId="{29898A99-914B-4F44-9BC1-FA1D6D2A019B}" srcOrd="1" destOrd="0" presId="urn:microsoft.com/office/officeart/2008/layout/LinedList"/>
    <dgm:cxn modelId="{F456E7F3-B5B8-446B-B559-6FB7647476DD}" type="presParOf" srcId="{754080A0-68B4-4AA5-A032-3F0080975BF5}" destId="{35388584-ADE5-473D-9820-19BFC71C5DA4}" srcOrd="4" destOrd="0" presId="urn:microsoft.com/office/officeart/2008/layout/LinedList"/>
    <dgm:cxn modelId="{3ED7E22B-5BD7-4583-9442-A6AE2550E6E9}" type="presParOf" srcId="{754080A0-68B4-4AA5-A032-3F0080975BF5}" destId="{C02873D9-AF87-4A53-805B-2FA49E717592}" srcOrd="5" destOrd="0" presId="urn:microsoft.com/office/officeart/2008/layout/LinedList"/>
    <dgm:cxn modelId="{C97AC0FA-E4B2-4814-B58F-BABA8015F948}" type="presParOf" srcId="{C02873D9-AF87-4A53-805B-2FA49E717592}" destId="{576F1289-376C-4A01-A790-D94D4C1F9B22}" srcOrd="0" destOrd="0" presId="urn:microsoft.com/office/officeart/2008/layout/LinedList"/>
    <dgm:cxn modelId="{0A311F57-2082-463D-8B26-913F1B8A9AF6}" type="presParOf" srcId="{C02873D9-AF87-4A53-805B-2FA49E717592}" destId="{6BE31873-B148-4D46-ACE9-3E15BD6A9BCD}" srcOrd="1" destOrd="0" presId="urn:microsoft.com/office/officeart/2008/layout/LinedList"/>
    <dgm:cxn modelId="{F569F1E7-45E7-4322-8C32-9F738C5DC799}" type="presParOf" srcId="{754080A0-68B4-4AA5-A032-3F0080975BF5}" destId="{21051FF9-54F5-4402-ABF9-A0E5B199169E}" srcOrd="6" destOrd="0" presId="urn:microsoft.com/office/officeart/2008/layout/LinedList"/>
    <dgm:cxn modelId="{A51A9218-E9A8-454E-A5C8-DD4181419240}" type="presParOf" srcId="{754080A0-68B4-4AA5-A032-3F0080975BF5}" destId="{8E959CDF-EFBD-4FC5-912E-B2083429C0D6}" srcOrd="7" destOrd="0" presId="urn:microsoft.com/office/officeart/2008/layout/LinedList"/>
    <dgm:cxn modelId="{577EB625-0AB3-4B24-B156-5813DB727DFF}" type="presParOf" srcId="{8E959CDF-EFBD-4FC5-912E-B2083429C0D6}" destId="{EF58D1DD-84B9-43B6-AF5A-98CC884688B3}" srcOrd="0" destOrd="0" presId="urn:microsoft.com/office/officeart/2008/layout/LinedList"/>
    <dgm:cxn modelId="{45315648-1036-40DD-84DC-286B6C8029F7}" type="presParOf" srcId="{8E959CDF-EFBD-4FC5-912E-B2083429C0D6}" destId="{B26AA841-946A-4DCD-8029-51C966C11AA3}" srcOrd="1" destOrd="0" presId="urn:microsoft.com/office/officeart/2008/layout/LinedList"/>
    <dgm:cxn modelId="{249E2495-E676-436C-B07D-94C59FD56CF2}" type="presParOf" srcId="{754080A0-68B4-4AA5-A032-3F0080975BF5}" destId="{7AAA1354-115D-4064-BE5D-9B01D05E4E75}" srcOrd="8" destOrd="0" presId="urn:microsoft.com/office/officeart/2008/layout/LinedList"/>
    <dgm:cxn modelId="{8F8CA721-FD79-43E8-833B-B6810EC8577A}" type="presParOf" srcId="{754080A0-68B4-4AA5-A032-3F0080975BF5}" destId="{00F78A6B-4A4C-4675-A3E5-E6D98BDC03F8}" srcOrd="9" destOrd="0" presId="urn:microsoft.com/office/officeart/2008/layout/LinedList"/>
    <dgm:cxn modelId="{C04FD7BD-C93F-4224-A0FB-40A7418F30D7}" type="presParOf" srcId="{00F78A6B-4A4C-4675-A3E5-E6D98BDC03F8}" destId="{9D0045ED-41AF-4336-BA96-1A911672AD3F}" srcOrd="0" destOrd="0" presId="urn:microsoft.com/office/officeart/2008/layout/LinedList"/>
    <dgm:cxn modelId="{951B036A-7328-43A1-8970-CFA5A4FCA1FE}" type="presParOf" srcId="{00F78A6B-4A4C-4675-A3E5-E6D98BDC03F8}" destId="{C814AFE4-C4C4-48CB-BEC1-EBACEE48655C}" srcOrd="1" destOrd="0" presId="urn:microsoft.com/office/officeart/2008/layout/LinedList"/>
    <dgm:cxn modelId="{92CBFA5B-F9E2-4C5B-BE70-368C3D3BAFBA}" type="presParOf" srcId="{754080A0-68B4-4AA5-A032-3F0080975BF5}" destId="{0ACEAEB2-3E04-4D48-B92B-9D9FE69FE2D7}" srcOrd="10" destOrd="0" presId="urn:microsoft.com/office/officeart/2008/layout/LinedList"/>
    <dgm:cxn modelId="{951AECA2-9368-4176-9CA5-08C613C9EA3B}" type="presParOf" srcId="{754080A0-68B4-4AA5-A032-3F0080975BF5}" destId="{E0C6D7AC-3FC7-4B1F-A882-74F5E9387930}" srcOrd="11" destOrd="0" presId="urn:microsoft.com/office/officeart/2008/layout/LinedList"/>
    <dgm:cxn modelId="{83585B57-1B4E-427E-8F78-7EE526008D51}" type="presParOf" srcId="{E0C6D7AC-3FC7-4B1F-A882-74F5E9387930}" destId="{09AB0B6D-F2D9-4994-AD5C-0849D66F40D5}" srcOrd="0" destOrd="0" presId="urn:microsoft.com/office/officeart/2008/layout/LinedList"/>
    <dgm:cxn modelId="{9894D516-1D48-4FAA-A29C-9A2CD6CF3FF3}" type="presParOf" srcId="{E0C6D7AC-3FC7-4B1F-A882-74F5E9387930}" destId="{895F2B15-886E-40A7-AD11-163FA8579842}" srcOrd="1" destOrd="0" presId="urn:microsoft.com/office/officeart/2008/layout/LinedList"/>
    <dgm:cxn modelId="{78C31BFB-9847-4350-AD74-1058363C6109}" type="presParOf" srcId="{754080A0-68B4-4AA5-A032-3F0080975BF5}" destId="{8AFFC8F8-0514-48CC-BB72-6D1B9454AC54}" srcOrd="12" destOrd="0" presId="urn:microsoft.com/office/officeart/2008/layout/LinedList"/>
    <dgm:cxn modelId="{2A7E99C3-3745-4A7F-A0F4-D42D70F787B3}" type="presParOf" srcId="{754080A0-68B4-4AA5-A032-3F0080975BF5}" destId="{59E4DE08-059D-4958-816A-4E3DF4439FA6}" srcOrd="13" destOrd="0" presId="urn:microsoft.com/office/officeart/2008/layout/LinedList"/>
    <dgm:cxn modelId="{ECF0D712-FE0D-4B0D-8F4D-368D1BE02C6A}" type="presParOf" srcId="{59E4DE08-059D-4958-816A-4E3DF4439FA6}" destId="{5B062ED9-09CC-4DF4-9592-6A2C1A1A598B}" srcOrd="0" destOrd="0" presId="urn:microsoft.com/office/officeart/2008/layout/LinedList"/>
    <dgm:cxn modelId="{861C962C-F056-4CDB-8174-43B2400BA540}" type="presParOf" srcId="{59E4DE08-059D-4958-816A-4E3DF4439FA6}" destId="{989D8FB1-4C14-40EA-8898-B75FABC6F3EB}" srcOrd="1" destOrd="0" presId="urn:microsoft.com/office/officeart/2008/layout/LinedList"/>
    <dgm:cxn modelId="{B5919F3C-BFC1-4FBE-8E77-0B6AF9D52D43}" type="presParOf" srcId="{754080A0-68B4-4AA5-A032-3F0080975BF5}" destId="{868724C6-49A8-4BA1-A518-30E4215BC7C5}" srcOrd="14" destOrd="0" presId="urn:microsoft.com/office/officeart/2008/layout/LinedList"/>
    <dgm:cxn modelId="{AC528549-66CA-408B-AD97-BA5FF837A967}" type="presParOf" srcId="{754080A0-68B4-4AA5-A032-3F0080975BF5}" destId="{CD34F902-A097-4FD4-8AB8-D5CF6E0C84EC}" srcOrd="15" destOrd="0" presId="urn:microsoft.com/office/officeart/2008/layout/LinedList"/>
    <dgm:cxn modelId="{A698B362-E981-422C-AC11-BB6961DE1974}" type="presParOf" srcId="{CD34F902-A097-4FD4-8AB8-D5CF6E0C84EC}" destId="{33918988-2FCF-4586-9D33-F442493E4F0E}" srcOrd="0" destOrd="0" presId="urn:microsoft.com/office/officeart/2008/layout/LinedList"/>
    <dgm:cxn modelId="{84EB1AF8-6FE6-405B-A514-FBD71B717AB5}" type="presParOf" srcId="{CD34F902-A097-4FD4-8AB8-D5CF6E0C84EC}" destId="{A61579C3-54A0-46AF-89D0-8D08E919DD88}" srcOrd="1" destOrd="0" presId="urn:microsoft.com/office/officeart/2008/layout/LinedList"/>
    <dgm:cxn modelId="{7F6450D2-EA79-45FE-A990-6E13554F5739}" type="presParOf" srcId="{754080A0-68B4-4AA5-A032-3F0080975BF5}" destId="{B2D75B5A-0135-4630-B670-71F8652EC893}" srcOrd="16" destOrd="0" presId="urn:microsoft.com/office/officeart/2008/layout/LinedList"/>
    <dgm:cxn modelId="{D6FE3F09-689A-455A-A95E-C87EC31617A7}" type="presParOf" srcId="{754080A0-68B4-4AA5-A032-3F0080975BF5}" destId="{BDA06FC4-6130-439A-B475-BB9CB6603106}" srcOrd="17" destOrd="0" presId="urn:microsoft.com/office/officeart/2008/layout/LinedList"/>
    <dgm:cxn modelId="{C96385B0-7FFB-45CE-A46A-E207F46C189F}" type="presParOf" srcId="{BDA06FC4-6130-439A-B475-BB9CB6603106}" destId="{EA1B18F5-B64D-491F-A498-4B1BC488BC65}" srcOrd="0" destOrd="0" presId="urn:microsoft.com/office/officeart/2008/layout/LinedList"/>
    <dgm:cxn modelId="{AE071DA0-321A-4B63-BBF9-56B52F70E8A1}" type="presParOf" srcId="{BDA06FC4-6130-439A-B475-BB9CB6603106}" destId="{EF9A92E8-0526-44F2-8B08-BA048CCD913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AC5BC-C264-4651-AD32-5DD44784BB13}">
      <dsp:nvSpPr>
        <dsp:cNvPr id="0" name=""/>
        <dsp:cNvSpPr/>
      </dsp:nvSpPr>
      <dsp:spPr>
        <a:xfrm>
          <a:off x="0" y="4001"/>
          <a:ext cx="5343082" cy="8522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D0E6D-9B69-402E-BB06-5C38E176DB23}">
      <dsp:nvSpPr>
        <dsp:cNvPr id="0" name=""/>
        <dsp:cNvSpPr/>
      </dsp:nvSpPr>
      <dsp:spPr>
        <a:xfrm>
          <a:off x="257810" y="160502"/>
          <a:ext cx="468746" cy="4687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5C4B2B-7620-44E5-A060-718919257997}">
      <dsp:nvSpPr>
        <dsp:cNvPr id="0" name=""/>
        <dsp:cNvSpPr/>
      </dsp:nvSpPr>
      <dsp:spPr>
        <a:xfrm>
          <a:off x="984368" y="4001"/>
          <a:ext cx="4358714" cy="852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8" tIns="90198" rIns="90198" bIns="90198" numCol="1" spcCol="1270" anchor="ctr" anchorCtr="0">
          <a:noAutofit/>
        </a:bodyPr>
        <a:lstStyle/>
        <a:p>
          <a:pPr marL="0" lvl="0" indent="0" algn="l" defTabSz="622300">
            <a:lnSpc>
              <a:spcPct val="100000"/>
            </a:lnSpc>
            <a:spcBef>
              <a:spcPct val="0"/>
            </a:spcBef>
            <a:spcAft>
              <a:spcPct val="35000"/>
            </a:spcAft>
            <a:buNone/>
          </a:pPr>
          <a:r>
            <a:rPr lang="en-US" sz="1400" kern="1200" dirty="0"/>
            <a:t>Defines behavior in objective and measurable terms using operational definitions. </a:t>
          </a:r>
        </a:p>
      </dsp:txBody>
      <dsp:txXfrm>
        <a:off x="984368" y="4001"/>
        <a:ext cx="4358714" cy="852267"/>
      </dsp:txXfrm>
    </dsp:sp>
    <dsp:sp modelId="{D27DA889-04BE-4394-80C5-5AAFE70F881E}">
      <dsp:nvSpPr>
        <dsp:cNvPr id="0" name=""/>
        <dsp:cNvSpPr/>
      </dsp:nvSpPr>
      <dsp:spPr>
        <a:xfrm>
          <a:off x="0" y="1069335"/>
          <a:ext cx="5343082" cy="8522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485A47-1096-45B5-BB06-C02A5B43B10D}">
      <dsp:nvSpPr>
        <dsp:cNvPr id="0" name=""/>
        <dsp:cNvSpPr/>
      </dsp:nvSpPr>
      <dsp:spPr>
        <a:xfrm>
          <a:off x="257810" y="1261095"/>
          <a:ext cx="468746" cy="4687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3D32F9-4171-4370-987A-D7324E0D3FC0}">
      <dsp:nvSpPr>
        <dsp:cNvPr id="0" name=""/>
        <dsp:cNvSpPr/>
      </dsp:nvSpPr>
      <dsp:spPr>
        <a:xfrm>
          <a:off x="984368" y="1069335"/>
          <a:ext cx="4358714" cy="852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8" tIns="90198" rIns="90198" bIns="90198" numCol="1" spcCol="1270" anchor="ctr" anchorCtr="0">
          <a:noAutofit/>
        </a:bodyPr>
        <a:lstStyle/>
        <a:p>
          <a:pPr marL="0" lvl="0" indent="0" algn="l" defTabSz="622300">
            <a:lnSpc>
              <a:spcPct val="100000"/>
            </a:lnSpc>
            <a:spcBef>
              <a:spcPct val="0"/>
            </a:spcBef>
            <a:spcAft>
              <a:spcPct val="35000"/>
            </a:spcAft>
            <a:buNone/>
          </a:pPr>
          <a:r>
            <a:rPr lang="en-US" sz="1400" kern="1200"/>
            <a:t>Examines the relationship between behavior (what a person does) and its controlling variables (what happens in the environment). </a:t>
          </a:r>
        </a:p>
      </dsp:txBody>
      <dsp:txXfrm>
        <a:off x="984368" y="1069335"/>
        <a:ext cx="4358714" cy="852267"/>
      </dsp:txXfrm>
    </dsp:sp>
    <dsp:sp modelId="{1EF5C8C4-45A0-4B80-84A8-9B9495B08D65}">
      <dsp:nvSpPr>
        <dsp:cNvPr id="0" name=""/>
        <dsp:cNvSpPr/>
      </dsp:nvSpPr>
      <dsp:spPr>
        <a:xfrm>
          <a:off x="0" y="2134669"/>
          <a:ext cx="5343082" cy="8522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03F0A1-9168-417E-A3A1-CBA1C435B93E}">
      <dsp:nvSpPr>
        <dsp:cNvPr id="0" name=""/>
        <dsp:cNvSpPr/>
      </dsp:nvSpPr>
      <dsp:spPr>
        <a:xfrm>
          <a:off x="257810" y="2326429"/>
          <a:ext cx="468746" cy="4687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8E4469-E42A-4562-8092-3274709D284F}">
      <dsp:nvSpPr>
        <dsp:cNvPr id="0" name=""/>
        <dsp:cNvSpPr/>
      </dsp:nvSpPr>
      <dsp:spPr>
        <a:xfrm>
          <a:off x="984368" y="2134669"/>
          <a:ext cx="4358714" cy="852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8" tIns="90198" rIns="90198" bIns="90198" numCol="1" spcCol="1270" anchor="ctr" anchorCtr="0">
          <a:noAutofit/>
        </a:bodyPr>
        <a:lstStyle/>
        <a:p>
          <a:pPr marL="0" lvl="0" indent="0" algn="l" defTabSz="622300">
            <a:lnSpc>
              <a:spcPct val="100000"/>
            </a:lnSpc>
            <a:spcBef>
              <a:spcPct val="0"/>
            </a:spcBef>
            <a:spcAft>
              <a:spcPct val="35000"/>
            </a:spcAft>
            <a:buNone/>
          </a:pPr>
          <a:r>
            <a:rPr lang="en-US" sz="1400" kern="1200"/>
            <a:t>Analyzes socially significant behavior in need of improvement.</a:t>
          </a:r>
        </a:p>
      </dsp:txBody>
      <dsp:txXfrm>
        <a:off x="984368" y="2134669"/>
        <a:ext cx="4358714" cy="852267"/>
      </dsp:txXfrm>
    </dsp:sp>
    <dsp:sp modelId="{21E7BF10-4169-4D28-9A6A-C069BF687A42}">
      <dsp:nvSpPr>
        <dsp:cNvPr id="0" name=""/>
        <dsp:cNvSpPr/>
      </dsp:nvSpPr>
      <dsp:spPr>
        <a:xfrm>
          <a:off x="0" y="3200003"/>
          <a:ext cx="5343082" cy="8522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A2C85-D8B0-4C77-8A5F-7456270DD530}">
      <dsp:nvSpPr>
        <dsp:cNvPr id="0" name=""/>
        <dsp:cNvSpPr/>
      </dsp:nvSpPr>
      <dsp:spPr>
        <a:xfrm>
          <a:off x="257810" y="3391763"/>
          <a:ext cx="468746" cy="4687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08DE19-E0CA-46FC-A39B-8DB664470675}">
      <dsp:nvSpPr>
        <dsp:cNvPr id="0" name=""/>
        <dsp:cNvSpPr/>
      </dsp:nvSpPr>
      <dsp:spPr>
        <a:xfrm>
          <a:off x="984368" y="3200003"/>
          <a:ext cx="4358714" cy="852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8" tIns="90198" rIns="90198" bIns="90198" numCol="1" spcCol="1270" anchor="ctr" anchorCtr="0">
          <a:noAutofit/>
        </a:bodyPr>
        <a:lstStyle/>
        <a:p>
          <a:pPr marL="0" lvl="0" indent="0" algn="l" defTabSz="622300">
            <a:lnSpc>
              <a:spcPct val="100000"/>
            </a:lnSpc>
            <a:spcBef>
              <a:spcPct val="0"/>
            </a:spcBef>
            <a:spcAft>
              <a:spcPct val="35000"/>
            </a:spcAft>
            <a:buNone/>
          </a:pPr>
          <a:r>
            <a:rPr lang="en-US" sz="1400" kern="1200"/>
            <a:t>Studies behavior through a three-term contingency (What happens before the behavior? What does the behavior look like? What happens immediately following the behavior? </a:t>
          </a:r>
        </a:p>
      </dsp:txBody>
      <dsp:txXfrm>
        <a:off x="984368" y="3200003"/>
        <a:ext cx="4358714" cy="852267"/>
      </dsp:txXfrm>
    </dsp:sp>
    <dsp:sp modelId="{C3940BEB-3261-48BF-B11E-D2D2E8A190AD}">
      <dsp:nvSpPr>
        <dsp:cNvPr id="0" name=""/>
        <dsp:cNvSpPr/>
      </dsp:nvSpPr>
      <dsp:spPr>
        <a:xfrm>
          <a:off x="0" y="4265337"/>
          <a:ext cx="5343082" cy="8522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BC141-0A50-42F9-AB81-BDFAF5BEA9DA}">
      <dsp:nvSpPr>
        <dsp:cNvPr id="0" name=""/>
        <dsp:cNvSpPr/>
      </dsp:nvSpPr>
      <dsp:spPr>
        <a:xfrm>
          <a:off x="257810" y="4457097"/>
          <a:ext cx="468746" cy="4687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D024A3-D380-4A0D-BF25-C08ACAE86948}">
      <dsp:nvSpPr>
        <dsp:cNvPr id="0" name=""/>
        <dsp:cNvSpPr/>
      </dsp:nvSpPr>
      <dsp:spPr>
        <a:xfrm>
          <a:off x="984368" y="4265337"/>
          <a:ext cx="4358714" cy="852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8" tIns="90198" rIns="90198" bIns="90198" numCol="1" spcCol="1270" anchor="ctr" anchorCtr="0">
          <a:noAutofit/>
        </a:bodyPr>
        <a:lstStyle/>
        <a:p>
          <a:pPr marL="0" lvl="0" indent="0" algn="l" defTabSz="622300">
            <a:lnSpc>
              <a:spcPct val="100000"/>
            </a:lnSpc>
            <a:spcBef>
              <a:spcPct val="0"/>
            </a:spcBef>
            <a:spcAft>
              <a:spcPct val="35000"/>
            </a:spcAft>
            <a:buNone/>
          </a:pPr>
          <a:r>
            <a:rPr lang="en-US" sz="1400" kern="1200"/>
            <a:t>Examination, data collection, and data-based decisions. </a:t>
          </a:r>
        </a:p>
      </dsp:txBody>
      <dsp:txXfrm>
        <a:off x="984368" y="4265337"/>
        <a:ext cx="4358714" cy="852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8B9EB-4E7B-4FB1-B262-F50AE5C6158B}">
      <dsp:nvSpPr>
        <dsp:cNvPr id="0" name=""/>
        <dsp:cNvSpPr/>
      </dsp:nvSpPr>
      <dsp:spPr>
        <a:xfrm>
          <a:off x="0" y="2500"/>
          <a:ext cx="53430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20FC3B-562A-4981-B260-C381AE26C03F}">
      <dsp:nvSpPr>
        <dsp:cNvPr id="0" name=""/>
        <dsp:cNvSpPr/>
      </dsp:nvSpPr>
      <dsp:spPr>
        <a:xfrm>
          <a:off x="0" y="2500"/>
          <a:ext cx="5343082" cy="852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Counseling Therapy</a:t>
          </a:r>
        </a:p>
      </dsp:txBody>
      <dsp:txXfrm>
        <a:off x="0" y="2500"/>
        <a:ext cx="5343082" cy="852767"/>
      </dsp:txXfrm>
    </dsp:sp>
    <dsp:sp modelId="{BB4BF2C8-BF25-419F-845B-DFD170C66D91}">
      <dsp:nvSpPr>
        <dsp:cNvPr id="0" name=""/>
        <dsp:cNvSpPr/>
      </dsp:nvSpPr>
      <dsp:spPr>
        <a:xfrm>
          <a:off x="0" y="855268"/>
          <a:ext cx="53430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3CEA3-70B0-4481-A371-35BCF82423AA}">
      <dsp:nvSpPr>
        <dsp:cNvPr id="0" name=""/>
        <dsp:cNvSpPr/>
      </dsp:nvSpPr>
      <dsp:spPr>
        <a:xfrm>
          <a:off x="0" y="855268"/>
          <a:ext cx="5343082" cy="852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Focused on changing an individual’s thoughts</a:t>
          </a:r>
        </a:p>
      </dsp:txBody>
      <dsp:txXfrm>
        <a:off x="0" y="855268"/>
        <a:ext cx="5343082" cy="852767"/>
      </dsp:txXfrm>
    </dsp:sp>
    <dsp:sp modelId="{985860C6-87A3-41FA-A4B3-18B8F8383F77}">
      <dsp:nvSpPr>
        <dsp:cNvPr id="0" name=""/>
        <dsp:cNvSpPr/>
      </dsp:nvSpPr>
      <dsp:spPr>
        <a:xfrm>
          <a:off x="0" y="1708035"/>
          <a:ext cx="53430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371FD-5A16-4CA4-8FDC-89B7F68F1DC9}">
      <dsp:nvSpPr>
        <dsp:cNvPr id="0" name=""/>
        <dsp:cNvSpPr/>
      </dsp:nvSpPr>
      <dsp:spPr>
        <a:xfrm>
          <a:off x="0" y="1708035"/>
          <a:ext cx="5343082" cy="852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Bribery</a:t>
          </a:r>
        </a:p>
      </dsp:txBody>
      <dsp:txXfrm>
        <a:off x="0" y="1708035"/>
        <a:ext cx="5343082" cy="852767"/>
      </dsp:txXfrm>
    </dsp:sp>
    <dsp:sp modelId="{5B0EDFA6-C3E9-4B52-A895-2F57CD19788D}">
      <dsp:nvSpPr>
        <dsp:cNvPr id="0" name=""/>
        <dsp:cNvSpPr/>
      </dsp:nvSpPr>
      <dsp:spPr>
        <a:xfrm>
          <a:off x="0" y="2560803"/>
          <a:ext cx="53430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AC0D4-0F56-47B4-9F4B-42F4A2D333C3}">
      <dsp:nvSpPr>
        <dsp:cNvPr id="0" name=""/>
        <dsp:cNvSpPr/>
      </dsp:nvSpPr>
      <dsp:spPr>
        <a:xfrm>
          <a:off x="0" y="2560803"/>
          <a:ext cx="5343082" cy="852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Limited to pet training</a:t>
          </a:r>
        </a:p>
      </dsp:txBody>
      <dsp:txXfrm>
        <a:off x="0" y="2560803"/>
        <a:ext cx="5343082" cy="852767"/>
      </dsp:txXfrm>
    </dsp:sp>
    <dsp:sp modelId="{6C3375F3-86B1-48FC-B229-AD11010A39CA}">
      <dsp:nvSpPr>
        <dsp:cNvPr id="0" name=""/>
        <dsp:cNvSpPr/>
      </dsp:nvSpPr>
      <dsp:spPr>
        <a:xfrm>
          <a:off x="0" y="3413570"/>
          <a:ext cx="53430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CE2CD-3B85-4A07-945F-BBA266993576}">
      <dsp:nvSpPr>
        <dsp:cNvPr id="0" name=""/>
        <dsp:cNvSpPr/>
      </dsp:nvSpPr>
      <dsp:spPr>
        <a:xfrm>
          <a:off x="0" y="3413570"/>
          <a:ext cx="5343082" cy="852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Limited to autism</a:t>
          </a:r>
        </a:p>
      </dsp:txBody>
      <dsp:txXfrm>
        <a:off x="0" y="3413570"/>
        <a:ext cx="5343082" cy="852767"/>
      </dsp:txXfrm>
    </dsp:sp>
    <dsp:sp modelId="{0054BE2A-D32D-4A39-99E1-95B76FA148DD}">
      <dsp:nvSpPr>
        <dsp:cNvPr id="0" name=""/>
        <dsp:cNvSpPr/>
      </dsp:nvSpPr>
      <dsp:spPr>
        <a:xfrm>
          <a:off x="0" y="4266337"/>
          <a:ext cx="53430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73D71-EF2E-4FA0-B925-C54B6365BAA2}">
      <dsp:nvSpPr>
        <dsp:cNvPr id="0" name=""/>
        <dsp:cNvSpPr/>
      </dsp:nvSpPr>
      <dsp:spPr>
        <a:xfrm>
          <a:off x="0" y="4266337"/>
          <a:ext cx="5343082" cy="852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Focused on control</a:t>
          </a:r>
        </a:p>
      </dsp:txBody>
      <dsp:txXfrm>
        <a:off x="0" y="4266337"/>
        <a:ext cx="5343082" cy="852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68B8F-2FD3-4F45-9F86-587CECE79B9E}">
      <dsp:nvSpPr>
        <dsp:cNvPr id="0" name=""/>
        <dsp:cNvSpPr/>
      </dsp:nvSpPr>
      <dsp:spPr>
        <a:xfrm>
          <a:off x="0" y="0"/>
          <a:ext cx="534308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866D8-9FEB-4A36-A06A-462641B4B490}">
      <dsp:nvSpPr>
        <dsp:cNvPr id="0" name=""/>
        <dsp:cNvSpPr/>
      </dsp:nvSpPr>
      <dsp:spPr>
        <a:xfrm>
          <a:off x="0" y="0"/>
          <a:ext cx="5343082" cy="128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Provides reinforcement that maintains an inappropriate behavior independent of instances of the behavior </a:t>
          </a:r>
        </a:p>
      </dsp:txBody>
      <dsp:txXfrm>
        <a:off x="0" y="0"/>
        <a:ext cx="5343082" cy="1280401"/>
      </dsp:txXfrm>
    </dsp:sp>
    <dsp:sp modelId="{948DFE7E-9716-48DC-8EAD-1E96203DC210}">
      <dsp:nvSpPr>
        <dsp:cNvPr id="0" name=""/>
        <dsp:cNvSpPr/>
      </dsp:nvSpPr>
      <dsp:spPr>
        <a:xfrm>
          <a:off x="0" y="1280401"/>
          <a:ext cx="5343082" cy="0"/>
        </a:xfrm>
        <a:prstGeom prst="line">
          <a:avLst/>
        </a:prstGeom>
        <a:solidFill>
          <a:schemeClr val="accent5">
            <a:hueOff val="1771018"/>
            <a:satOff val="-761"/>
            <a:lumOff val="-3529"/>
            <a:alphaOff val="0"/>
          </a:schemeClr>
        </a:solidFill>
        <a:ln w="12700" cap="flat" cmpd="sng" algn="ctr">
          <a:solidFill>
            <a:schemeClr val="accent5">
              <a:hueOff val="1771018"/>
              <a:satOff val="-761"/>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47544-1BE5-4414-A4A1-6990474F1D01}">
      <dsp:nvSpPr>
        <dsp:cNvPr id="0" name=""/>
        <dsp:cNvSpPr/>
      </dsp:nvSpPr>
      <dsp:spPr>
        <a:xfrm>
          <a:off x="0" y="1280401"/>
          <a:ext cx="5343082" cy="128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 student receives the reinforcer at pre-selected time intervals</a:t>
          </a:r>
        </a:p>
      </dsp:txBody>
      <dsp:txXfrm>
        <a:off x="0" y="1280401"/>
        <a:ext cx="5343082" cy="1280401"/>
      </dsp:txXfrm>
    </dsp:sp>
    <dsp:sp modelId="{AD2795E6-CCEB-4127-9E96-112CC5AC82AF}">
      <dsp:nvSpPr>
        <dsp:cNvPr id="0" name=""/>
        <dsp:cNvSpPr/>
      </dsp:nvSpPr>
      <dsp:spPr>
        <a:xfrm>
          <a:off x="0" y="2560802"/>
          <a:ext cx="5343082" cy="0"/>
        </a:xfrm>
        <a:prstGeom prst="line">
          <a:avLst/>
        </a:prstGeom>
        <a:solidFill>
          <a:schemeClr val="accent5">
            <a:hueOff val="3542036"/>
            <a:satOff val="-1523"/>
            <a:lumOff val="-7059"/>
            <a:alphaOff val="0"/>
          </a:schemeClr>
        </a:solidFill>
        <a:ln w="12700" cap="flat" cmpd="sng" algn="ctr">
          <a:solidFill>
            <a:schemeClr val="accent5">
              <a:hueOff val="3542036"/>
              <a:satOff val="-1523"/>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F5B652-836D-405E-BA0B-071A98ECC63D}">
      <dsp:nvSpPr>
        <dsp:cNvPr id="0" name=""/>
        <dsp:cNvSpPr/>
      </dsp:nvSpPr>
      <dsp:spPr>
        <a:xfrm>
          <a:off x="0" y="2560802"/>
          <a:ext cx="5343082" cy="128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Disassociates the reinforcer from the problem behavior</a:t>
          </a:r>
        </a:p>
      </dsp:txBody>
      <dsp:txXfrm>
        <a:off x="0" y="2560802"/>
        <a:ext cx="5343082" cy="1280401"/>
      </dsp:txXfrm>
    </dsp:sp>
    <dsp:sp modelId="{2B2E1CD5-232F-4F98-926E-ACC47D419137}">
      <dsp:nvSpPr>
        <dsp:cNvPr id="0" name=""/>
        <dsp:cNvSpPr/>
      </dsp:nvSpPr>
      <dsp:spPr>
        <a:xfrm>
          <a:off x="0" y="3841204"/>
          <a:ext cx="5343082" cy="0"/>
        </a:xfrm>
        <a:prstGeom prst="line">
          <a:avLst/>
        </a:prstGeom>
        <a:solidFill>
          <a:schemeClr val="accent5">
            <a:hueOff val="5313054"/>
            <a:satOff val="-2284"/>
            <a:lumOff val="-10588"/>
            <a:alphaOff val="0"/>
          </a:schemeClr>
        </a:solidFill>
        <a:ln w="12700" cap="flat" cmpd="sng" algn="ctr">
          <a:solidFill>
            <a:schemeClr val="accent5">
              <a:hueOff val="5313054"/>
              <a:satOff val="-2284"/>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A05A8-6E76-4923-A140-A973E02EFCB0}">
      <dsp:nvSpPr>
        <dsp:cNvPr id="0" name=""/>
        <dsp:cNvSpPr/>
      </dsp:nvSpPr>
      <dsp:spPr>
        <a:xfrm>
          <a:off x="0" y="3841204"/>
          <a:ext cx="5343082" cy="128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Ex. Give attention to a student on a schedule regardless of problem behaviors</a:t>
          </a:r>
        </a:p>
      </dsp:txBody>
      <dsp:txXfrm>
        <a:off x="0" y="3841204"/>
        <a:ext cx="5343082" cy="1280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4E61B-0F10-45C4-BB86-19369AE79FCC}">
      <dsp:nvSpPr>
        <dsp:cNvPr id="0" name=""/>
        <dsp:cNvSpPr/>
      </dsp:nvSpPr>
      <dsp:spPr>
        <a:xfrm>
          <a:off x="2969" y="884111"/>
          <a:ext cx="2119952" cy="1346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4715A-C300-4B96-A163-8D912CFEE2D4}">
      <dsp:nvSpPr>
        <dsp:cNvPr id="0" name=""/>
        <dsp:cNvSpPr/>
      </dsp:nvSpPr>
      <dsp:spPr>
        <a:xfrm>
          <a:off x="238519" y="1107884"/>
          <a:ext cx="2119952" cy="13461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Suppression of all behaviors</a:t>
          </a:r>
        </a:p>
      </dsp:txBody>
      <dsp:txXfrm>
        <a:off x="277947" y="1147312"/>
        <a:ext cx="2041096" cy="1267313"/>
      </dsp:txXfrm>
    </dsp:sp>
    <dsp:sp modelId="{8F75AFB7-83B8-4C32-AA25-AE63EA5CFD4F}">
      <dsp:nvSpPr>
        <dsp:cNvPr id="0" name=""/>
        <dsp:cNvSpPr/>
      </dsp:nvSpPr>
      <dsp:spPr>
        <a:xfrm>
          <a:off x="2594022" y="884111"/>
          <a:ext cx="2119952" cy="1346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55333-01D3-44D7-BA7A-574074AA7C73}">
      <dsp:nvSpPr>
        <dsp:cNvPr id="0" name=""/>
        <dsp:cNvSpPr/>
      </dsp:nvSpPr>
      <dsp:spPr>
        <a:xfrm>
          <a:off x="2829572" y="1107884"/>
          <a:ext cx="2119952" cy="13461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Models' punishment/ makes environment negative</a:t>
          </a:r>
        </a:p>
      </dsp:txBody>
      <dsp:txXfrm>
        <a:off x="2869000" y="1147312"/>
        <a:ext cx="2041096" cy="1267313"/>
      </dsp:txXfrm>
    </dsp:sp>
    <dsp:sp modelId="{E404D731-56F7-4EE6-9754-D7BEAA7BA52C}">
      <dsp:nvSpPr>
        <dsp:cNvPr id="0" name=""/>
        <dsp:cNvSpPr/>
      </dsp:nvSpPr>
      <dsp:spPr>
        <a:xfrm>
          <a:off x="5185075" y="884111"/>
          <a:ext cx="2119952" cy="1346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8CB75-E147-4FA1-9D17-B76E9DA8593A}">
      <dsp:nvSpPr>
        <dsp:cNvPr id="0" name=""/>
        <dsp:cNvSpPr/>
      </dsp:nvSpPr>
      <dsp:spPr>
        <a:xfrm>
          <a:off x="5420625" y="1107884"/>
          <a:ext cx="2119952" cy="13461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Evokes negative behaviors</a:t>
          </a:r>
        </a:p>
      </dsp:txBody>
      <dsp:txXfrm>
        <a:off x="5460053" y="1147312"/>
        <a:ext cx="2041096" cy="1267313"/>
      </dsp:txXfrm>
    </dsp:sp>
    <dsp:sp modelId="{60CB8336-C715-4191-9CB7-3B12E34889F5}">
      <dsp:nvSpPr>
        <dsp:cNvPr id="0" name=""/>
        <dsp:cNvSpPr/>
      </dsp:nvSpPr>
      <dsp:spPr>
        <a:xfrm>
          <a:off x="7776128" y="884111"/>
          <a:ext cx="2119952" cy="1346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B1E4D-6635-466E-850E-9740705ED1BB}">
      <dsp:nvSpPr>
        <dsp:cNvPr id="0" name=""/>
        <dsp:cNvSpPr/>
      </dsp:nvSpPr>
      <dsp:spPr>
        <a:xfrm>
          <a:off x="8011678" y="1107884"/>
          <a:ext cx="2119952" cy="13461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Promotes escape/avoidance behaviors</a:t>
          </a:r>
        </a:p>
      </dsp:txBody>
      <dsp:txXfrm>
        <a:off x="8051106" y="1147312"/>
        <a:ext cx="2041096" cy="1267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34707-EB9C-4761-ADCE-589D06D8AEA0}">
      <dsp:nvSpPr>
        <dsp:cNvPr id="0" name=""/>
        <dsp:cNvSpPr/>
      </dsp:nvSpPr>
      <dsp:spPr>
        <a:xfrm>
          <a:off x="138432" y="93923"/>
          <a:ext cx="5066217" cy="5066217"/>
        </a:xfrm>
        <a:prstGeom prst="circularArrow">
          <a:avLst>
            <a:gd name="adj1" fmla="val 5544"/>
            <a:gd name="adj2" fmla="val 330680"/>
            <a:gd name="adj3" fmla="val 14965761"/>
            <a:gd name="adj4" fmla="val 16696402"/>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77F806-EF79-4070-923D-3B671523D9CB}">
      <dsp:nvSpPr>
        <dsp:cNvPr id="0" name=""/>
        <dsp:cNvSpPr/>
      </dsp:nvSpPr>
      <dsp:spPr>
        <a:xfrm>
          <a:off x="2139320" y="178014"/>
          <a:ext cx="1064442" cy="5322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Behavior Reduction</a:t>
          </a:r>
        </a:p>
      </dsp:txBody>
      <dsp:txXfrm>
        <a:off x="2165301" y="203995"/>
        <a:ext cx="1012480" cy="480259"/>
      </dsp:txXfrm>
    </dsp:sp>
    <dsp:sp modelId="{79043226-AC08-4AB5-BB1B-A6558AD5750A}">
      <dsp:nvSpPr>
        <dsp:cNvPr id="0" name=""/>
        <dsp:cNvSpPr/>
      </dsp:nvSpPr>
      <dsp:spPr>
        <a:xfrm>
          <a:off x="3307339" y="520976"/>
          <a:ext cx="1064442" cy="5322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Foundational Skills</a:t>
          </a:r>
        </a:p>
      </dsp:txBody>
      <dsp:txXfrm>
        <a:off x="3333320" y="546957"/>
        <a:ext cx="1012480" cy="480259"/>
      </dsp:txXfrm>
    </dsp:sp>
    <dsp:sp modelId="{5168C72F-4E3B-4854-A8FB-F7D6B3F478F2}">
      <dsp:nvSpPr>
        <dsp:cNvPr id="0" name=""/>
        <dsp:cNvSpPr/>
      </dsp:nvSpPr>
      <dsp:spPr>
        <a:xfrm>
          <a:off x="4104520" y="1440972"/>
          <a:ext cx="1064442" cy="5322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Social Skills</a:t>
          </a:r>
        </a:p>
      </dsp:txBody>
      <dsp:txXfrm>
        <a:off x="4130501" y="1466953"/>
        <a:ext cx="1012480" cy="480259"/>
      </dsp:txXfrm>
    </dsp:sp>
    <dsp:sp modelId="{CF4B5B20-5BB1-43F5-9B96-C52311A5DDD2}">
      <dsp:nvSpPr>
        <dsp:cNvPr id="0" name=""/>
        <dsp:cNvSpPr/>
      </dsp:nvSpPr>
      <dsp:spPr>
        <a:xfrm>
          <a:off x="4277764" y="2645910"/>
          <a:ext cx="1064442" cy="5322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Motor Skills</a:t>
          </a:r>
        </a:p>
      </dsp:txBody>
      <dsp:txXfrm>
        <a:off x="4303745" y="2671891"/>
        <a:ext cx="1012480" cy="480259"/>
      </dsp:txXfrm>
    </dsp:sp>
    <dsp:sp modelId="{EB14EC98-1653-429B-A980-27C31F2DE657}">
      <dsp:nvSpPr>
        <dsp:cNvPr id="0" name=""/>
        <dsp:cNvSpPr/>
      </dsp:nvSpPr>
      <dsp:spPr>
        <a:xfrm>
          <a:off x="3772067" y="3753232"/>
          <a:ext cx="1064442" cy="5322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Self-help Skills</a:t>
          </a:r>
        </a:p>
      </dsp:txBody>
      <dsp:txXfrm>
        <a:off x="3798048" y="3779213"/>
        <a:ext cx="1012480" cy="480259"/>
      </dsp:txXfrm>
    </dsp:sp>
    <dsp:sp modelId="{3978EDD9-0747-4716-BF41-B2C6C4B88EFF}">
      <dsp:nvSpPr>
        <dsp:cNvPr id="0" name=""/>
        <dsp:cNvSpPr/>
      </dsp:nvSpPr>
      <dsp:spPr>
        <a:xfrm>
          <a:off x="2747984" y="4411369"/>
          <a:ext cx="1064442" cy="5322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Communication Skills</a:t>
          </a:r>
        </a:p>
      </dsp:txBody>
      <dsp:txXfrm>
        <a:off x="2773965" y="4437350"/>
        <a:ext cx="1012480" cy="480259"/>
      </dsp:txXfrm>
    </dsp:sp>
    <dsp:sp modelId="{FEB2F060-3CFD-4420-A75A-2F6B7B0161AA}">
      <dsp:nvSpPr>
        <dsp:cNvPr id="0" name=""/>
        <dsp:cNvSpPr/>
      </dsp:nvSpPr>
      <dsp:spPr>
        <a:xfrm>
          <a:off x="1530655" y="4411369"/>
          <a:ext cx="1064442" cy="5322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Functional Skills</a:t>
          </a:r>
        </a:p>
      </dsp:txBody>
      <dsp:txXfrm>
        <a:off x="1556636" y="4437350"/>
        <a:ext cx="1012480" cy="480259"/>
      </dsp:txXfrm>
    </dsp:sp>
    <dsp:sp modelId="{40B90E86-0166-4A0F-B861-37587E55F74C}">
      <dsp:nvSpPr>
        <dsp:cNvPr id="0" name=""/>
        <dsp:cNvSpPr/>
      </dsp:nvSpPr>
      <dsp:spPr>
        <a:xfrm>
          <a:off x="506573" y="3753232"/>
          <a:ext cx="1064442" cy="5322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Academic Skills</a:t>
          </a:r>
        </a:p>
      </dsp:txBody>
      <dsp:txXfrm>
        <a:off x="532554" y="3779213"/>
        <a:ext cx="1012480" cy="480259"/>
      </dsp:txXfrm>
    </dsp:sp>
    <dsp:sp modelId="{B9FD6D65-AA66-4338-8108-85FF054ADDC0}">
      <dsp:nvSpPr>
        <dsp:cNvPr id="0" name=""/>
        <dsp:cNvSpPr/>
      </dsp:nvSpPr>
      <dsp:spPr>
        <a:xfrm>
          <a:off x="876" y="2645910"/>
          <a:ext cx="1064442" cy="5322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Vocational Skills</a:t>
          </a:r>
        </a:p>
      </dsp:txBody>
      <dsp:txXfrm>
        <a:off x="26857" y="2671891"/>
        <a:ext cx="1012480" cy="480259"/>
      </dsp:txXfrm>
    </dsp:sp>
    <dsp:sp modelId="{D8891C99-4EE6-4CC0-8C51-56315361534D}">
      <dsp:nvSpPr>
        <dsp:cNvPr id="0" name=""/>
        <dsp:cNvSpPr/>
      </dsp:nvSpPr>
      <dsp:spPr>
        <a:xfrm>
          <a:off x="174120" y="1440972"/>
          <a:ext cx="1064442" cy="5322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Parent Training</a:t>
          </a:r>
        </a:p>
      </dsp:txBody>
      <dsp:txXfrm>
        <a:off x="200101" y="1466953"/>
        <a:ext cx="1012480" cy="480259"/>
      </dsp:txXfrm>
    </dsp:sp>
    <dsp:sp modelId="{987E8F4E-9874-4A8D-AC6F-8AC72A751557}">
      <dsp:nvSpPr>
        <dsp:cNvPr id="0" name=""/>
        <dsp:cNvSpPr/>
      </dsp:nvSpPr>
      <dsp:spPr>
        <a:xfrm>
          <a:off x="971301" y="520976"/>
          <a:ext cx="1064442" cy="5322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Staff Training</a:t>
          </a:r>
        </a:p>
      </dsp:txBody>
      <dsp:txXfrm>
        <a:off x="997282" y="546957"/>
        <a:ext cx="1012480" cy="4802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0A8BB-469A-483F-BA5D-129458171CE3}">
      <dsp:nvSpPr>
        <dsp:cNvPr id="0" name=""/>
        <dsp:cNvSpPr/>
      </dsp:nvSpPr>
      <dsp:spPr>
        <a:xfrm>
          <a:off x="0" y="307023"/>
          <a:ext cx="5343082"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253A20-7FC9-4354-BD99-4231465980A3}">
      <dsp:nvSpPr>
        <dsp:cNvPr id="0" name=""/>
        <dsp:cNvSpPr/>
      </dsp:nvSpPr>
      <dsp:spPr>
        <a:xfrm>
          <a:off x="267154" y="26582"/>
          <a:ext cx="3740158"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69" tIns="0" rIns="141369" bIns="0" numCol="1" spcCol="1270" anchor="ctr" anchorCtr="0">
          <a:noAutofit/>
        </a:bodyPr>
        <a:lstStyle/>
        <a:p>
          <a:pPr marL="0" lvl="0" indent="0" algn="l" defTabSz="844550">
            <a:lnSpc>
              <a:spcPct val="90000"/>
            </a:lnSpc>
            <a:spcBef>
              <a:spcPct val="0"/>
            </a:spcBef>
            <a:spcAft>
              <a:spcPct val="35000"/>
            </a:spcAft>
            <a:buNone/>
          </a:pPr>
          <a:r>
            <a:rPr lang="en-US" sz="1900" kern="1200"/>
            <a:t>ABA = Discrete Trial Instruction</a:t>
          </a:r>
        </a:p>
      </dsp:txBody>
      <dsp:txXfrm>
        <a:off x="294534" y="53962"/>
        <a:ext cx="3685398" cy="506120"/>
      </dsp:txXfrm>
    </dsp:sp>
    <dsp:sp modelId="{26CD19F5-662C-4AA4-AB85-257F0028A45B}">
      <dsp:nvSpPr>
        <dsp:cNvPr id="0" name=""/>
        <dsp:cNvSpPr/>
      </dsp:nvSpPr>
      <dsp:spPr>
        <a:xfrm>
          <a:off x="0" y="1168863"/>
          <a:ext cx="5343082"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0E1A53-E91C-45C4-9FC0-681566C5ED2B}">
      <dsp:nvSpPr>
        <dsp:cNvPr id="0" name=""/>
        <dsp:cNvSpPr/>
      </dsp:nvSpPr>
      <dsp:spPr>
        <a:xfrm>
          <a:off x="267154" y="888423"/>
          <a:ext cx="3740158"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69" tIns="0" rIns="141369" bIns="0" numCol="1" spcCol="1270" anchor="ctr" anchorCtr="0">
          <a:noAutofit/>
        </a:bodyPr>
        <a:lstStyle/>
        <a:p>
          <a:pPr marL="0" lvl="0" indent="0" algn="l" defTabSz="844550">
            <a:lnSpc>
              <a:spcPct val="90000"/>
            </a:lnSpc>
            <a:spcBef>
              <a:spcPct val="0"/>
            </a:spcBef>
            <a:spcAft>
              <a:spcPct val="35000"/>
            </a:spcAft>
            <a:buNone/>
          </a:pPr>
          <a:r>
            <a:rPr lang="en-US" sz="1900" kern="1200"/>
            <a:t>ABA is based on the work of one individual</a:t>
          </a:r>
        </a:p>
      </dsp:txBody>
      <dsp:txXfrm>
        <a:off x="294534" y="915803"/>
        <a:ext cx="3685398" cy="506120"/>
      </dsp:txXfrm>
    </dsp:sp>
    <dsp:sp modelId="{9EAE4025-50CE-4356-A731-421ECE82359D}">
      <dsp:nvSpPr>
        <dsp:cNvPr id="0" name=""/>
        <dsp:cNvSpPr/>
      </dsp:nvSpPr>
      <dsp:spPr>
        <a:xfrm>
          <a:off x="0" y="2030703"/>
          <a:ext cx="5343082"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0B800B-794B-4DBD-B3AA-80841B379F0F}">
      <dsp:nvSpPr>
        <dsp:cNvPr id="0" name=""/>
        <dsp:cNvSpPr/>
      </dsp:nvSpPr>
      <dsp:spPr>
        <a:xfrm>
          <a:off x="267154" y="1750263"/>
          <a:ext cx="3740158" cy="56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69" tIns="0" rIns="141369" bIns="0" numCol="1" spcCol="1270" anchor="ctr" anchorCtr="0">
          <a:noAutofit/>
        </a:bodyPr>
        <a:lstStyle/>
        <a:p>
          <a:pPr marL="0" lvl="0" indent="0" algn="l" defTabSz="844550">
            <a:lnSpc>
              <a:spcPct val="90000"/>
            </a:lnSpc>
            <a:spcBef>
              <a:spcPct val="0"/>
            </a:spcBef>
            <a:spcAft>
              <a:spcPct val="35000"/>
            </a:spcAft>
            <a:buNone/>
          </a:pPr>
          <a:r>
            <a:rPr lang="en-US" sz="1900" kern="1200"/>
            <a:t>ABA emphasizes control and punishment</a:t>
          </a:r>
        </a:p>
      </dsp:txBody>
      <dsp:txXfrm>
        <a:off x="294534" y="1777643"/>
        <a:ext cx="3685398" cy="506120"/>
      </dsp:txXfrm>
    </dsp:sp>
    <dsp:sp modelId="{BE1CCA8A-5A01-4276-8262-E474ABBE6C61}">
      <dsp:nvSpPr>
        <dsp:cNvPr id="0" name=""/>
        <dsp:cNvSpPr/>
      </dsp:nvSpPr>
      <dsp:spPr>
        <a:xfrm>
          <a:off x="0" y="2892543"/>
          <a:ext cx="5343082" cy="47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B500B7-0E81-4578-834D-6B98B9A35F36}">
      <dsp:nvSpPr>
        <dsp:cNvPr id="0" name=""/>
        <dsp:cNvSpPr/>
      </dsp:nvSpPr>
      <dsp:spPr>
        <a:xfrm>
          <a:off x="267154" y="2612103"/>
          <a:ext cx="3740158"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69" tIns="0" rIns="141369" bIns="0" numCol="1" spcCol="1270" anchor="ctr" anchorCtr="0">
          <a:noAutofit/>
        </a:bodyPr>
        <a:lstStyle/>
        <a:p>
          <a:pPr marL="0" lvl="0" indent="0" algn="l" defTabSz="844550">
            <a:lnSpc>
              <a:spcPct val="90000"/>
            </a:lnSpc>
            <a:spcBef>
              <a:spcPct val="0"/>
            </a:spcBef>
            <a:spcAft>
              <a:spcPct val="35000"/>
            </a:spcAft>
            <a:buNone/>
          </a:pPr>
          <a:r>
            <a:rPr lang="en-US" sz="1900" kern="1200"/>
            <a:t>ABA is cold and mechanistic</a:t>
          </a:r>
        </a:p>
      </dsp:txBody>
      <dsp:txXfrm>
        <a:off x="294534" y="2639483"/>
        <a:ext cx="3685398" cy="506120"/>
      </dsp:txXfrm>
    </dsp:sp>
    <dsp:sp modelId="{1A31C713-8CEC-433D-8B01-85078D9C4CCC}">
      <dsp:nvSpPr>
        <dsp:cNvPr id="0" name=""/>
        <dsp:cNvSpPr/>
      </dsp:nvSpPr>
      <dsp:spPr>
        <a:xfrm>
          <a:off x="0" y="3754383"/>
          <a:ext cx="5343082" cy="478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03D44F-FC5D-4D73-9EC1-1BC7FFD7EDF9}">
      <dsp:nvSpPr>
        <dsp:cNvPr id="0" name=""/>
        <dsp:cNvSpPr/>
      </dsp:nvSpPr>
      <dsp:spPr>
        <a:xfrm>
          <a:off x="267154" y="3473943"/>
          <a:ext cx="3740158" cy="56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69" tIns="0" rIns="141369" bIns="0" numCol="1" spcCol="1270" anchor="ctr" anchorCtr="0">
          <a:noAutofit/>
        </a:bodyPr>
        <a:lstStyle/>
        <a:p>
          <a:pPr marL="0" lvl="0" indent="0" algn="l" defTabSz="844550">
            <a:lnSpc>
              <a:spcPct val="90000"/>
            </a:lnSpc>
            <a:spcBef>
              <a:spcPct val="0"/>
            </a:spcBef>
            <a:spcAft>
              <a:spcPct val="35000"/>
            </a:spcAft>
            <a:buNone/>
          </a:pPr>
          <a:r>
            <a:rPr lang="en-US" sz="1900" kern="1200" dirty="0"/>
            <a:t>ABA teaches rote skills in artificial settings</a:t>
          </a:r>
        </a:p>
      </dsp:txBody>
      <dsp:txXfrm>
        <a:off x="294534" y="3501323"/>
        <a:ext cx="3685398" cy="506120"/>
      </dsp:txXfrm>
    </dsp:sp>
    <dsp:sp modelId="{D9C199C6-3269-4379-B51B-FBBF72411DD0}">
      <dsp:nvSpPr>
        <dsp:cNvPr id="0" name=""/>
        <dsp:cNvSpPr/>
      </dsp:nvSpPr>
      <dsp:spPr>
        <a:xfrm>
          <a:off x="0" y="4616222"/>
          <a:ext cx="5343082"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239729-2876-4279-B665-5BFF21E719EF}">
      <dsp:nvSpPr>
        <dsp:cNvPr id="0" name=""/>
        <dsp:cNvSpPr/>
      </dsp:nvSpPr>
      <dsp:spPr>
        <a:xfrm>
          <a:off x="267154" y="4335782"/>
          <a:ext cx="3740158"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69" tIns="0" rIns="141369" bIns="0" numCol="1" spcCol="1270" anchor="ctr" anchorCtr="0">
          <a:noAutofit/>
        </a:bodyPr>
        <a:lstStyle/>
        <a:p>
          <a:pPr marL="0" lvl="0" indent="0" algn="l" defTabSz="844550">
            <a:lnSpc>
              <a:spcPct val="90000"/>
            </a:lnSpc>
            <a:spcBef>
              <a:spcPct val="0"/>
            </a:spcBef>
            <a:spcAft>
              <a:spcPct val="35000"/>
            </a:spcAft>
            <a:buNone/>
          </a:pPr>
          <a:r>
            <a:rPr lang="en-US" sz="1900" kern="1200"/>
            <a:t>ABA is only for preschoolers</a:t>
          </a:r>
        </a:p>
      </dsp:txBody>
      <dsp:txXfrm>
        <a:off x="294534" y="4363162"/>
        <a:ext cx="3685398"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5ECFB-7DA8-4481-8D99-CEF09DB37C7B}">
      <dsp:nvSpPr>
        <dsp:cNvPr id="0" name=""/>
        <dsp:cNvSpPr/>
      </dsp:nvSpPr>
      <dsp:spPr>
        <a:xfrm>
          <a:off x="0" y="586"/>
          <a:ext cx="43383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A742C-2F93-493A-8043-EBB1315B2D83}">
      <dsp:nvSpPr>
        <dsp:cNvPr id="0" name=""/>
        <dsp:cNvSpPr/>
      </dsp:nvSpPr>
      <dsp:spPr>
        <a:xfrm>
          <a:off x="0" y="586"/>
          <a:ext cx="4338334" cy="53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Mental Health</a:t>
          </a:r>
        </a:p>
      </dsp:txBody>
      <dsp:txXfrm>
        <a:off x="0" y="586"/>
        <a:ext cx="4338334" cy="533269"/>
      </dsp:txXfrm>
    </dsp:sp>
    <dsp:sp modelId="{8199572A-87AF-4FEA-8672-471F2F7E9BDA}">
      <dsp:nvSpPr>
        <dsp:cNvPr id="0" name=""/>
        <dsp:cNvSpPr/>
      </dsp:nvSpPr>
      <dsp:spPr>
        <a:xfrm>
          <a:off x="0" y="533855"/>
          <a:ext cx="433833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897F5-01F3-4536-8607-1253FD6A8A2C}">
      <dsp:nvSpPr>
        <dsp:cNvPr id="0" name=""/>
        <dsp:cNvSpPr/>
      </dsp:nvSpPr>
      <dsp:spPr>
        <a:xfrm>
          <a:off x="0" y="533855"/>
          <a:ext cx="4338334" cy="53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OBM</a:t>
          </a:r>
        </a:p>
      </dsp:txBody>
      <dsp:txXfrm>
        <a:off x="0" y="533855"/>
        <a:ext cx="4338334" cy="533269"/>
      </dsp:txXfrm>
    </dsp:sp>
    <dsp:sp modelId="{35388584-ADE5-473D-9820-19BFC71C5DA4}">
      <dsp:nvSpPr>
        <dsp:cNvPr id="0" name=""/>
        <dsp:cNvSpPr/>
      </dsp:nvSpPr>
      <dsp:spPr>
        <a:xfrm>
          <a:off x="0" y="1067125"/>
          <a:ext cx="433833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F1289-376C-4A01-A790-D94D4C1F9B22}">
      <dsp:nvSpPr>
        <dsp:cNvPr id="0" name=""/>
        <dsp:cNvSpPr/>
      </dsp:nvSpPr>
      <dsp:spPr>
        <a:xfrm>
          <a:off x="0" y="1067125"/>
          <a:ext cx="4338334" cy="53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Education </a:t>
          </a:r>
        </a:p>
      </dsp:txBody>
      <dsp:txXfrm>
        <a:off x="0" y="1067125"/>
        <a:ext cx="4338334" cy="533269"/>
      </dsp:txXfrm>
    </dsp:sp>
    <dsp:sp modelId="{21051FF9-54F5-4402-ABF9-A0E5B199169E}">
      <dsp:nvSpPr>
        <dsp:cNvPr id="0" name=""/>
        <dsp:cNvSpPr/>
      </dsp:nvSpPr>
      <dsp:spPr>
        <a:xfrm>
          <a:off x="0" y="1600395"/>
          <a:ext cx="433833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8D1DD-84B9-43B6-AF5A-98CC884688B3}">
      <dsp:nvSpPr>
        <dsp:cNvPr id="0" name=""/>
        <dsp:cNvSpPr/>
      </dsp:nvSpPr>
      <dsp:spPr>
        <a:xfrm>
          <a:off x="0" y="1600395"/>
          <a:ext cx="4338334" cy="53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Precision Teaching </a:t>
          </a:r>
        </a:p>
      </dsp:txBody>
      <dsp:txXfrm>
        <a:off x="0" y="1600395"/>
        <a:ext cx="4338334" cy="533269"/>
      </dsp:txXfrm>
    </dsp:sp>
    <dsp:sp modelId="{7AAA1354-115D-4064-BE5D-9B01D05E4E75}">
      <dsp:nvSpPr>
        <dsp:cNvPr id="0" name=""/>
        <dsp:cNvSpPr/>
      </dsp:nvSpPr>
      <dsp:spPr>
        <a:xfrm>
          <a:off x="0" y="2133665"/>
          <a:ext cx="433833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0045ED-41AF-4336-BA96-1A911672AD3F}">
      <dsp:nvSpPr>
        <dsp:cNvPr id="0" name=""/>
        <dsp:cNvSpPr/>
      </dsp:nvSpPr>
      <dsp:spPr>
        <a:xfrm>
          <a:off x="0" y="2133665"/>
          <a:ext cx="4338334" cy="53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Gerontology </a:t>
          </a:r>
        </a:p>
      </dsp:txBody>
      <dsp:txXfrm>
        <a:off x="0" y="2133665"/>
        <a:ext cx="4338334" cy="533269"/>
      </dsp:txXfrm>
    </dsp:sp>
    <dsp:sp modelId="{0ACEAEB2-3E04-4D48-B92B-9D9FE69FE2D7}">
      <dsp:nvSpPr>
        <dsp:cNvPr id="0" name=""/>
        <dsp:cNvSpPr/>
      </dsp:nvSpPr>
      <dsp:spPr>
        <a:xfrm>
          <a:off x="0" y="2666935"/>
          <a:ext cx="43383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B0B6D-F2D9-4994-AD5C-0849D66F40D5}">
      <dsp:nvSpPr>
        <dsp:cNvPr id="0" name=""/>
        <dsp:cNvSpPr/>
      </dsp:nvSpPr>
      <dsp:spPr>
        <a:xfrm>
          <a:off x="0" y="2666935"/>
          <a:ext cx="4338334" cy="53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Sports </a:t>
          </a:r>
        </a:p>
      </dsp:txBody>
      <dsp:txXfrm>
        <a:off x="0" y="2666935"/>
        <a:ext cx="4338334" cy="533269"/>
      </dsp:txXfrm>
    </dsp:sp>
    <dsp:sp modelId="{8AFFC8F8-0514-48CC-BB72-6D1B9454AC54}">
      <dsp:nvSpPr>
        <dsp:cNvPr id="0" name=""/>
        <dsp:cNvSpPr/>
      </dsp:nvSpPr>
      <dsp:spPr>
        <a:xfrm>
          <a:off x="0" y="3200205"/>
          <a:ext cx="433833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062ED9-09CC-4DF4-9592-6A2C1A1A598B}">
      <dsp:nvSpPr>
        <dsp:cNvPr id="0" name=""/>
        <dsp:cNvSpPr/>
      </dsp:nvSpPr>
      <dsp:spPr>
        <a:xfrm>
          <a:off x="0" y="3200205"/>
          <a:ext cx="4338334" cy="53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Animal Training </a:t>
          </a:r>
        </a:p>
      </dsp:txBody>
      <dsp:txXfrm>
        <a:off x="0" y="3200205"/>
        <a:ext cx="4338334" cy="533269"/>
      </dsp:txXfrm>
    </dsp:sp>
    <dsp:sp modelId="{868724C6-49A8-4BA1-A518-30E4215BC7C5}">
      <dsp:nvSpPr>
        <dsp:cNvPr id="0" name=""/>
        <dsp:cNvSpPr/>
      </dsp:nvSpPr>
      <dsp:spPr>
        <a:xfrm>
          <a:off x="0" y="3733475"/>
          <a:ext cx="433833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18988-2FCF-4586-9D33-F442493E4F0E}">
      <dsp:nvSpPr>
        <dsp:cNvPr id="0" name=""/>
        <dsp:cNvSpPr/>
      </dsp:nvSpPr>
      <dsp:spPr>
        <a:xfrm>
          <a:off x="0" y="3733475"/>
          <a:ext cx="4338334" cy="53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General Health &amp; Wellness </a:t>
          </a:r>
        </a:p>
      </dsp:txBody>
      <dsp:txXfrm>
        <a:off x="0" y="3733475"/>
        <a:ext cx="4338334" cy="533269"/>
      </dsp:txXfrm>
    </dsp:sp>
    <dsp:sp modelId="{B2D75B5A-0135-4630-B670-71F8652EC893}">
      <dsp:nvSpPr>
        <dsp:cNvPr id="0" name=""/>
        <dsp:cNvSpPr/>
      </dsp:nvSpPr>
      <dsp:spPr>
        <a:xfrm>
          <a:off x="0" y="4266745"/>
          <a:ext cx="433833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B18F5-B64D-491F-A498-4B1BC488BC65}">
      <dsp:nvSpPr>
        <dsp:cNvPr id="0" name=""/>
        <dsp:cNvSpPr/>
      </dsp:nvSpPr>
      <dsp:spPr>
        <a:xfrm>
          <a:off x="0" y="4266745"/>
          <a:ext cx="4338334" cy="53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Parent Training </a:t>
          </a:r>
        </a:p>
      </dsp:txBody>
      <dsp:txXfrm>
        <a:off x="0" y="4266745"/>
        <a:ext cx="4338334" cy="5332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762DE-24BB-4F7E-BD85-F5F00CA8B7F0}"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5A497-61C6-46DB-84E0-34A178472991}" type="slidenum">
              <a:rPr lang="en-US" smtClean="0"/>
              <a:t>‹#›</a:t>
            </a:fld>
            <a:endParaRPr lang="en-US"/>
          </a:p>
        </p:txBody>
      </p:sp>
    </p:spTree>
    <p:extLst>
      <p:ext uri="{BB962C8B-B14F-4D97-AF65-F5344CB8AC3E}">
        <p14:creationId xmlns:p14="http://schemas.microsoft.com/office/powerpoint/2010/main" val="425145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t>
            </a:r>
          </a:p>
        </p:txBody>
      </p:sp>
      <p:sp>
        <p:nvSpPr>
          <p:cNvPr id="4" name="Slide Number Placeholder 3"/>
          <p:cNvSpPr>
            <a:spLocks noGrp="1"/>
          </p:cNvSpPr>
          <p:nvPr>
            <p:ph type="sldNum" sz="quarter" idx="5"/>
          </p:nvPr>
        </p:nvSpPr>
        <p:spPr/>
        <p:txBody>
          <a:bodyPr/>
          <a:lstStyle/>
          <a:p>
            <a:fld id="{7695A497-61C6-46DB-84E0-34A178472991}" type="slidenum">
              <a:rPr lang="en-US" smtClean="0"/>
              <a:t>3</a:t>
            </a:fld>
            <a:endParaRPr lang="en-US"/>
          </a:p>
        </p:txBody>
      </p:sp>
    </p:spTree>
    <p:extLst>
      <p:ext uri="{BB962C8B-B14F-4D97-AF65-F5344CB8AC3E}">
        <p14:creationId xmlns:p14="http://schemas.microsoft.com/office/powerpoint/2010/main" val="560042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RBS</a:t>
            </a:r>
          </a:p>
        </p:txBody>
      </p:sp>
      <p:sp>
        <p:nvSpPr>
          <p:cNvPr id="4" name="Slide Number Placeholder 3"/>
          <p:cNvSpPr>
            <a:spLocks noGrp="1"/>
          </p:cNvSpPr>
          <p:nvPr>
            <p:ph type="sldNum" sz="quarter" idx="5"/>
          </p:nvPr>
        </p:nvSpPr>
        <p:spPr/>
        <p:txBody>
          <a:bodyPr/>
          <a:lstStyle/>
          <a:p>
            <a:fld id="{7695A497-61C6-46DB-84E0-34A178472991}" type="slidenum">
              <a:rPr lang="en-US" smtClean="0"/>
              <a:t>12</a:t>
            </a:fld>
            <a:endParaRPr lang="en-US"/>
          </a:p>
        </p:txBody>
      </p:sp>
    </p:spTree>
    <p:extLst>
      <p:ext uri="{BB962C8B-B14F-4D97-AF65-F5344CB8AC3E}">
        <p14:creationId xmlns:p14="http://schemas.microsoft.com/office/powerpoint/2010/main" val="366964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RBS</a:t>
            </a:r>
          </a:p>
          <a:p>
            <a:endParaRPr lang="en-US" dirty="0"/>
          </a:p>
        </p:txBody>
      </p:sp>
      <p:sp>
        <p:nvSpPr>
          <p:cNvPr id="4" name="Slide Number Placeholder 3"/>
          <p:cNvSpPr>
            <a:spLocks noGrp="1"/>
          </p:cNvSpPr>
          <p:nvPr>
            <p:ph type="sldNum" sz="quarter" idx="5"/>
          </p:nvPr>
        </p:nvSpPr>
        <p:spPr/>
        <p:txBody>
          <a:bodyPr/>
          <a:lstStyle/>
          <a:p>
            <a:fld id="{7695A497-61C6-46DB-84E0-34A178472991}" type="slidenum">
              <a:rPr lang="en-US" smtClean="0"/>
              <a:t>13</a:t>
            </a:fld>
            <a:endParaRPr lang="en-US"/>
          </a:p>
        </p:txBody>
      </p:sp>
    </p:spTree>
    <p:extLst>
      <p:ext uri="{BB962C8B-B14F-4D97-AF65-F5344CB8AC3E}">
        <p14:creationId xmlns:p14="http://schemas.microsoft.com/office/powerpoint/2010/main" val="354438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RBS</a:t>
            </a:r>
          </a:p>
          <a:p>
            <a:endParaRPr lang="en-US" dirty="0"/>
          </a:p>
        </p:txBody>
      </p:sp>
      <p:sp>
        <p:nvSpPr>
          <p:cNvPr id="4" name="Slide Number Placeholder 3"/>
          <p:cNvSpPr>
            <a:spLocks noGrp="1"/>
          </p:cNvSpPr>
          <p:nvPr>
            <p:ph type="sldNum" sz="quarter" idx="5"/>
          </p:nvPr>
        </p:nvSpPr>
        <p:spPr/>
        <p:txBody>
          <a:bodyPr/>
          <a:lstStyle/>
          <a:p>
            <a:fld id="{7695A497-61C6-46DB-84E0-34A178472991}" type="slidenum">
              <a:rPr lang="en-US" smtClean="0"/>
              <a:t>14</a:t>
            </a:fld>
            <a:endParaRPr lang="en-US"/>
          </a:p>
        </p:txBody>
      </p:sp>
    </p:spTree>
    <p:extLst>
      <p:ext uri="{BB962C8B-B14F-4D97-AF65-F5344CB8AC3E}">
        <p14:creationId xmlns:p14="http://schemas.microsoft.com/office/powerpoint/2010/main" val="42467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RBS</a:t>
            </a:r>
          </a:p>
          <a:p>
            <a:endParaRPr lang="en-US" dirty="0"/>
          </a:p>
        </p:txBody>
      </p:sp>
      <p:sp>
        <p:nvSpPr>
          <p:cNvPr id="4" name="Slide Number Placeholder 3"/>
          <p:cNvSpPr>
            <a:spLocks noGrp="1"/>
          </p:cNvSpPr>
          <p:nvPr>
            <p:ph type="sldNum" sz="quarter" idx="5"/>
          </p:nvPr>
        </p:nvSpPr>
        <p:spPr/>
        <p:txBody>
          <a:bodyPr/>
          <a:lstStyle/>
          <a:p>
            <a:fld id="{7695A497-61C6-46DB-84E0-34A178472991}" type="slidenum">
              <a:rPr lang="en-US" smtClean="0"/>
              <a:t>15</a:t>
            </a:fld>
            <a:endParaRPr lang="en-US"/>
          </a:p>
        </p:txBody>
      </p:sp>
    </p:spTree>
    <p:extLst>
      <p:ext uri="{BB962C8B-B14F-4D97-AF65-F5344CB8AC3E}">
        <p14:creationId xmlns:p14="http://schemas.microsoft.com/office/powerpoint/2010/main" val="95280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RBS</a:t>
            </a:r>
          </a:p>
          <a:p>
            <a:endParaRPr lang="en-US" dirty="0"/>
          </a:p>
        </p:txBody>
      </p:sp>
      <p:sp>
        <p:nvSpPr>
          <p:cNvPr id="4" name="Slide Number Placeholder 3"/>
          <p:cNvSpPr>
            <a:spLocks noGrp="1"/>
          </p:cNvSpPr>
          <p:nvPr>
            <p:ph type="sldNum" sz="quarter" idx="5"/>
          </p:nvPr>
        </p:nvSpPr>
        <p:spPr/>
        <p:txBody>
          <a:bodyPr/>
          <a:lstStyle/>
          <a:p>
            <a:fld id="{7695A497-61C6-46DB-84E0-34A178472991}" type="slidenum">
              <a:rPr lang="en-US" smtClean="0"/>
              <a:t>16</a:t>
            </a:fld>
            <a:endParaRPr lang="en-US"/>
          </a:p>
        </p:txBody>
      </p:sp>
    </p:spTree>
    <p:extLst>
      <p:ext uri="{BB962C8B-B14F-4D97-AF65-F5344CB8AC3E}">
        <p14:creationId xmlns:p14="http://schemas.microsoft.com/office/powerpoint/2010/main" val="3117638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RBS</a:t>
            </a:r>
          </a:p>
          <a:p>
            <a:endParaRPr lang="en-US" dirty="0"/>
          </a:p>
        </p:txBody>
      </p:sp>
      <p:sp>
        <p:nvSpPr>
          <p:cNvPr id="4" name="Slide Number Placeholder 3"/>
          <p:cNvSpPr>
            <a:spLocks noGrp="1"/>
          </p:cNvSpPr>
          <p:nvPr>
            <p:ph type="sldNum" sz="quarter" idx="5"/>
          </p:nvPr>
        </p:nvSpPr>
        <p:spPr/>
        <p:txBody>
          <a:bodyPr/>
          <a:lstStyle/>
          <a:p>
            <a:fld id="{7695A497-61C6-46DB-84E0-34A178472991}" type="slidenum">
              <a:rPr lang="en-US" smtClean="0"/>
              <a:t>17</a:t>
            </a:fld>
            <a:endParaRPr lang="en-US"/>
          </a:p>
        </p:txBody>
      </p:sp>
    </p:spTree>
    <p:extLst>
      <p:ext uri="{BB962C8B-B14F-4D97-AF65-F5344CB8AC3E}">
        <p14:creationId xmlns:p14="http://schemas.microsoft.com/office/powerpoint/2010/main" val="890771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RBS</a:t>
            </a:r>
          </a:p>
          <a:p>
            <a:endParaRPr lang="en-US" dirty="0"/>
          </a:p>
        </p:txBody>
      </p:sp>
      <p:sp>
        <p:nvSpPr>
          <p:cNvPr id="4" name="Slide Number Placeholder 3"/>
          <p:cNvSpPr>
            <a:spLocks noGrp="1"/>
          </p:cNvSpPr>
          <p:nvPr>
            <p:ph type="sldNum" sz="quarter" idx="5"/>
          </p:nvPr>
        </p:nvSpPr>
        <p:spPr/>
        <p:txBody>
          <a:bodyPr/>
          <a:lstStyle/>
          <a:p>
            <a:fld id="{7695A497-61C6-46DB-84E0-34A178472991}" type="slidenum">
              <a:rPr lang="en-US" smtClean="0"/>
              <a:t>18</a:t>
            </a:fld>
            <a:endParaRPr lang="en-US"/>
          </a:p>
        </p:txBody>
      </p:sp>
    </p:spTree>
    <p:extLst>
      <p:ext uri="{BB962C8B-B14F-4D97-AF65-F5344CB8AC3E}">
        <p14:creationId xmlns:p14="http://schemas.microsoft.com/office/powerpoint/2010/main" val="202925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RBS</a:t>
            </a:r>
          </a:p>
          <a:p>
            <a:endParaRPr lang="en-US" dirty="0"/>
          </a:p>
        </p:txBody>
      </p:sp>
      <p:sp>
        <p:nvSpPr>
          <p:cNvPr id="4" name="Slide Number Placeholder 3"/>
          <p:cNvSpPr>
            <a:spLocks noGrp="1"/>
          </p:cNvSpPr>
          <p:nvPr>
            <p:ph type="sldNum" sz="quarter" idx="5"/>
          </p:nvPr>
        </p:nvSpPr>
        <p:spPr/>
        <p:txBody>
          <a:bodyPr/>
          <a:lstStyle/>
          <a:p>
            <a:fld id="{7695A497-61C6-46DB-84E0-34A178472991}" type="slidenum">
              <a:rPr lang="en-US" smtClean="0"/>
              <a:t>19</a:t>
            </a:fld>
            <a:endParaRPr lang="en-US"/>
          </a:p>
        </p:txBody>
      </p:sp>
    </p:spTree>
    <p:extLst>
      <p:ext uri="{BB962C8B-B14F-4D97-AF65-F5344CB8AC3E}">
        <p14:creationId xmlns:p14="http://schemas.microsoft.com/office/powerpoint/2010/main" val="344672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RBS</a:t>
            </a:r>
          </a:p>
        </p:txBody>
      </p:sp>
      <p:sp>
        <p:nvSpPr>
          <p:cNvPr id="4" name="Slide Number Placeholder 3"/>
          <p:cNvSpPr>
            <a:spLocks noGrp="1"/>
          </p:cNvSpPr>
          <p:nvPr>
            <p:ph type="sldNum" sz="quarter" idx="5"/>
          </p:nvPr>
        </p:nvSpPr>
        <p:spPr/>
        <p:txBody>
          <a:bodyPr/>
          <a:lstStyle/>
          <a:p>
            <a:fld id="{7695A497-61C6-46DB-84E0-34A178472991}" type="slidenum">
              <a:rPr lang="en-US" smtClean="0"/>
              <a:t>20</a:t>
            </a:fld>
            <a:endParaRPr lang="en-US"/>
          </a:p>
        </p:txBody>
      </p:sp>
    </p:spTree>
    <p:extLst>
      <p:ext uri="{BB962C8B-B14F-4D97-AF65-F5344CB8AC3E}">
        <p14:creationId xmlns:p14="http://schemas.microsoft.com/office/powerpoint/2010/main" val="266957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RBS</a:t>
            </a:r>
          </a:p>
        </p:txBody>
      </p:sp>
      <p:sp>
        <p:nvSpPr>
          <p:cNvPr id="4" name="Slide Number Placeholder 3"/>
          <p:cNvSpPr>
            <a:spLocks noGrp="1"/>
          </p:cNvSpPr>
          <p:nvPr>
            <p:ph type="sldNum" sz="quarter" idx="5"/>
          </p:nvPr>
        </p:nvSpPr>
        <p:spPr/>
        <p:txBody>
          <a:bodyPr/>
          <a:lstStyle/>
          <a:p>
            <a:fld id="{7695A497-61C6-46DB-84E0-34A178472991}" type="slidenum">
              <a:rPr lang="en-US" smtClean="0"/>
              <a:t>21</a:t>
            </a:fld>
            <a:endParaRPr lang="en-US"/>
          </a:p>
        </p:txBody>
      </p:sp>
    </p:spTree>
    <p:extLst>
      <p:ext uri="{BB962C8B-B14F-4D97-AF65-F5344CB8AC3E}">
        <p14:creationId xmlns:p14="http://schemas.microsoft.com/office/powerpoint/2010/main" val="366635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t>
            </a:r>
          </a:p>
        </p:txBody>
      </p:sp>
      <p:sp>
        <p:nvSpPr>
          <p:cNvPr id="4" name="Slide Number Placeholder 3"/>
          <p:cNvSpPr>
            <a:spLocks noGrp="1"/>
          </p:cNvSpPr>
          <p:nvPr>
            <p:ph type="sldNum" sz="quarter" idx="5"/>
          </p:nvPr>
        </p:nvSpPr>
        <p:spPr/>
        <p:txBody>
          <a:bodyPr/>
          <a:lstStyle/>
          <a:p>
            <a:fld id="{7695A497-61C6-46DB-84E0-34A178472991}" type="slidenum">
              <a:rPr lang="en-US" smtClean="0"/>
              <a:t>4</a:t>
            </a:fld>
            <a:endParaRPr lang="en-US"/>
          </a:p>
        </p:txBody>
      </p:sp>
    </p:spTree>
    <p:extLst>
      <p:ext uri="{BB962C8B-B14F-4D97-AF65-F5344CB8AC3E}">
        <p14:creationId xmlns:p14="http://schemas.microsoft.com/office/powerpoint/2010/main" val="4179927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RBS</a:t>
            </a:r>
          </a:p>
        </p:txBody>
      </p:sp>
      <p:sp>
        <p:nvSpPr>
          <p:cNvPr id="4" name="Slide Number Placeholder 3"/>
          <p:cNvSpPr>
            <a:spLocks noGrp="1"/>
          </p:cNvSpPr>
          <p:nvPr>
            <p:ph type="sldNum" sz="quarter" idx="5"/>
          </p:nvPr>
        </p:nvSpPr>
        <p:spPr/>
        <p:txBody>
          <a:bodyPr/>
          <a:lstStyle/>
          <a:p>
            <a:fld id="{7695A497-61C6-46DB-84E0-34A178472991}" type="slidenum">
              <a:rPr lang="en-US" smtClean="0"/>
              <a:t>22</a:t>
            </a:fld>
            <a:endParaRPr lang="en-US"/>
          </a:p>
        </p:txBody>
      </p:sp>
    </p:spTree>
    <p:extLst>
      <p:ext uri="{BB962C8B-B14F-4D97-AF65-F5344CB8AC3E}">
        <p14:creationId xmlns:p14="http://schemas.microsoft.com/office/powerpoint/2010/main" val="3531377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t>
            </a:r>
          </a:p>
        </p:txBody>
      </p:sp>
      <p:sp>
        <p:nvSpPr>
          <p:cNvPr id="4" name="Slide Number Placeholder 3"/>
          <p:cNvSpPr>
            <a:spLocks noGrp="1"/>
          </p:cNvSpPr>
          <p:nvPr>
            <p:ph type="sldNum" sz="quarter" idx="5"/>
          </p:nvPr>
        </p:nvSpPr>
        <p:spPr/>
        <p:txBody>
          <a:bodyPr/>
          <a:lstStyle/>
          <a:p>
            <a:fld id="{7695A497-61C6-46DB-84E0-34A178472991}" type="slidenum">
              <a:rPr lang="en-US" smtClean="0"/>
              <a:t>23</a:t>
            </a:fld>
            <a:endParaRPr lang="en-US"/>
          </a:p>
        </p:txBody>
      </p:sp>
    </p:spTree>
    <p:extLst>
      <p:ext uri="{BB962C8B-B14F-4D97-AF65-F5344CB8AC3E}">
        <p14:creationId xmlns:p14="http://schemas.microsoft.com/office/powerpoint/2010/main" val="2905339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RBS</a:t>
            </a:r>
          </a:p>
        </p:txBody>
      </p:sp>
      <p:sp>
        <p:nvSpPr>
          <p:cNvPr id="4" name="Slide Number Placeholder 3"/>
          <p:cNvSpPr>
            <a:spLocks noGrp="1"/>
          </p:cNvSpPr>
          <p:nvPr>
            <p:ph type="sldNum" sz="quarter" idx="5"/>
          </p:nvPr>
        </p:nvSpPr>
        <p:spPr/>
        <p:txBody>
          <a:bodyPr/>
          <a:lstStyle/>
          <a:p>
            <a:fld id="{7695A497-61C6-46DB-84E0-34A178472991}" type="slidenum">
              <a:rPr lang="en-US" smtClean="0"/>
              <a:t>24</a:t>
            </a:fld>
            <a:endParaRPr lang="en-US"/>
          </a:p>
        </p:txBody>
      </p:sp>
    </p:spTree>
    <p:extLst>
      <p:ext uri="{BB962C8B-B14F-4D97-AF65-F5344CB8AC3E}">
        <p14:creationId xmlns:p14="http://schemas.microsoft.com/office/powerpoint/2010/main" val="1354579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t>
            </a:r>
          </a:p>
        </p:txBody>
      </p:sp>
      <p:sp>
        <p:nvSpPr>
          <p:cNvPr id="4" name="Slide Number Placeholder 3"/>
          <p:cNvSpPr>
            <a:spLocks noGrp="1"/>
          </p:cNvSpPr>
          <p:nvPr>
            <p:ph type="sldNum" sz="quarter" idx="5"/>
          </p:nvPr>
        </p:nvSpPr>
        <p:spPr/>
        <p:txBody>
          <a:bodyPr/>
          <a:lstStyle/>
          <a:p>
            <a:fld id="{7695A497-61C6-46DB-84E0-34A178472991}" type="slidenum">
              <a:rPr lang="en-US" smtClean="0"/>
              <a:t>25</a:t>
            </a:fld>
            <a:endParaRPr lang="en-US"/>
          </a:p>
        </p:txBody>
      </p:sp>
    </p:spTree>
    <p:extLst>
      <p:ext uri="{BB962C8B-B14F-4D97-AF65-F5344CB8AC3E}">
        <p14:creationId xmlns:p14="http://schemas.microsoft.com/office/powerpoint/2010/main" val="158201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RBS</a:t>
            </a:r>
          </a:p>
        </p:txBody>
      </p:sp>
      <p:sp>
        <p:nvSpPr>
          <p:cNvPr id="4" name="Slide Number Placeholder 3"/>
          <p:cNvSpPr>
            <a:spLocks noGrp="1"/>
          </p:cNvSpPr>
          <p:nvPr>
            <p:ph type="sldNum" sz="quarter" idx="5"/>
          </p:nvPr>
        </p:nvSpPr>
        <p:spPr/>
        <p:txBody>
          <a:bodyPr/>
          <a:lstStyle/>
          <a:p>
            <a:fld id="{7695A497-61C6-46DB-84E0-34A178472991}" type="slidenum">
              <a:rPr lang="en-US" smtClean="0"/>
              <a:t>5</a:t>
            </a:fld>
            <a:endParaRPr lang="en-US"/>
          </a:p>
        </p:txBody>
      </p:sp>
    </p:spTree>
    <p:extLst>
      <p:ext uri="{BB962C8B-B14F-4D97-AF65-F5344CB8AC3E}">
        <p14:creationId xmlns:p14="http://schemas.microsoft.com/office/powerpoint/2010/main" val="369951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t>
            </a:r>
          </a:p>
        </p:txBody>
      </p:sp>
      <p:sp>
        <p:nvSpPr>
          <p:cNvPr id="4" name="Slide Number Placeholder 3"/>
          <p:cNvSpPr>
            <a:spLocks noGrp="1"/>
          </p:cNvSpPr>
          <p:nvPr>
            <p:ph type="sldNum" sz="quarter" idx="5"/>
          </p:nvPr>
        </p:nvSpPr>
        <p:spPr/>
        <p:txBody>
          <a:bodyPr/>
          <a:lstStyle/>
          <a:p>
            <a:fld id="{7695A497-61C6-46DB-84E0-34A178472991}" type="slidenum">
              <a:rPr lang="en-US" smtClean="0"/>
              <a:t>6</a:t>
            </a:fld>
            <a:endParaRPr lang="en-US"/>
          </a:p>
        </p:txBody>
      </p:sp>
    </p:spTree>
    <p:extLst>
      <p:ext uri="{BB962C8B-B14F-4D97-AF65-F5344CB8AC3E}">
        <p14:creationId xmlns:p14="http://schemas.microsoft.com/office/powerpoint/2010/main" val="69037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t>
            </a:r>
          </a:p>
        </p:txBody>
      </p:sp>
      <p:sp>
        <p:nvSpPr>
          <p:cNvPr id="4" name="Slide Number Placeholder 3"/>
          <p:cNvSpPr>
            <a:spLocks noGrp="1"/>
          </p:cNvSpPr>
          <p:nvPr>
            <p:ph type="sldNum" sz="quarter" idx="5"/>
          </p:nvPr>
        </p:nvSpPr>
        <p:spPr/>
        <p:txBody>
          <a:bodyPr/>
          <a:lstStyle/>
          <a:p>
            <a:fld id="{7695A497-61C6-46DB-84E0-34A178472991}" type="slidenum">
              <a:rPr lang="en-US" smtClean="0"/>
              <a:t>7</a:t>
            </a:fld>
            <a:endParaRPr lang="en-US"/>
          </a:p>
        </p:txBody>
      </p:sp>
    </p:spTree>
    <p:extLst>
      <p:ext uri="{BB962C8B-B14F-4D97-AF65-F5344CB8AC3E}">
        <p14:creationId xmlns:p14="http://schemas.microsoft.com/office/powerpoint/2010/main" val="669436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t>
            </a:r>
          </a:p>
        </p:txBody>
      </p:sp>
      <p:sp>
        <p:nvSpPr>
          <p:cNvPr id="4" name="Slide Number Placeholder 3"/>
          <p:cNvSpPr>
            <a:spLocks noGrp="1"/>
          </p:cNvSpPr>
          <p:nvPr>
            <p:ph type="sldNum" sz="quarter" idx="5"/>
          </p:nvPr>
        </p:nvSpPr>
        <p:spPr/>
        <p:txBody>
          <a:bodyPr/>
          <a:lstStyle/>
          <a:p>
            <a:fld id="{7695A497-61C6-46DB-84E0-34A178472991}" type="slidenum">
              <a:rPr lang="en-US" smtClean="0"/>
              <a:t>8</a:t>
            </a:fld>
            <a:endParaRPr lang="en-US"/>
          </a:p>
        </p:txBody>
      </p:sp>
    </p:spTree>
    <p:extLst>
      <p:ext uri="{BB962C8B-B14F-4D97-AF65-F5344CB8AC3E}">
        <p14:creationId xmlns:p14="http://schemas.microsoft.com/office/powerpoint/2010/main" val="26064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t>
            </a:r>
          </a:p>
        </p:txBody>
      </p:sp>
      <p:sp>
        <p:nvSpPr>
          <p:cNvPr id="4" name="Slide Number Placeholder 3"/>
          <p:cNvSpPr>
            <a:spLocks noGrp="1"/>
          </p:cNvSpPr>
          <p:nvPr>
            <p:ph type="sldNum" sz="quarter" idx="5"/>
          </p:nvPr>
        </p:nvSpPr>
        <p:spPr/>
        <p:txBody>
          <a:bodyPr/>
          <a:lstStyle/>
          <a:p>
            <a:fld id="{7695A497-61C6-46DB-84E0-34A178472991}" type="slidenum">
              <a:rPr lang="en-US" smtClean="0"/>
              <a:t>9</a:t>
            </a:fld>
            <a:endParaRPr lang="en-US"/>
          </a:p>
        </p:txBody>
      </p:sp>
    </p:spTree>
    <p:extLst>
      <p:ext uri="{BB962C8B-B14F-4D97-AF65-F5344CB8AC3E}">
        <p14:creationId xmlns:p14="http://schemas.microsoft.com/office/powerpoint/2010/main" val="359282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RBS</a:t>
            </a:r>
          </a:p>
        </p:txBody>
      </p:sp>
      <p:sp>
        <p:nvSpPr>
          <p:cNvPr id="4" name="Slide Number Placeholder 3"/>
          <p:cNvSpPr>
            <a:spLocks noGrp="1"/>
          </p:cNvSpPr>
          <p:nvPr>
            <p:ph type="sldNum" sz="quarter" idx="5"/>
          </p:nvPr>
        </p:nvSpPr>
        <p:spPr/>
        <p:txBody>
          <a:bodyPr/>
          <a:lstStyle/>
          <a:p>
            <a:fld id="{7695A497-61C6-46DB-84E0-34A178472991}" type="slidenum">
              <a:rPr lang="en-US" smtClean="0"/>
              <a:t>10</a:t>
            </a:fld>
            <a:endParaRPr lang="en-US"/>
          </a:p>
        </p:txBody>
      </p:sp>
    </p:spTree>
    <p:extLst>
      <p:ext uri="{BB962C8B-B14F-4D97-AF65-F5344CB8AC3E}">
        <p14:creationId xmlns:p14="http://schemas.microsoft.com/office/powerpoint/2010/main" val="196400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RBS</a:t>
            </a:r>
          </a:p>
        </p:txBody>
      </p:sp>
      <p:sp>
        <p:nvSpPr>
          <p:cNvPr id="4" name="Slide Number Placeholder 3"/>
          <p:cNvSpPr>
            <a:spLocks noGrp="1"/>
          </p:cNvSpPr>
          <p:nvPr>
            <p:ph type="sldNum" sz="quarter" idx="5"/>
          </p:nvPr>
        </p:nvSpPr>
        <p:spPr/>
        <p:txBody>
          <a:bodyPr/>
          <a:lstStyle/>
          <a:p>
            <a:fld id="{7695A497-61C6-46DB-84E0-34A178472991}" type="slidenum">
              <a:rPr lang="en-US" smtClean="0"/>
              <a:t>11</a:t>
            </a:fld>
            <a:endParaRPr lang="en-US"/>
          </a:p>
        </p:txBody>
      </p:sp>
    </p:spTree>
    <p:extLst>
      <p:ext uri="{BB962C8B-B14F-4D97-AF65-F5344CB8AC3E}">
        <p14:creationId xmlns:p14="http://schemas.microsoft.com/office/powerpoint/2010/main" val="194599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5/3/2023</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533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5/3/2023</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20829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5/3/2023</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65728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5/3/2023</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58572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5/3/2023</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1220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5/3/2023</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0120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5/3/2023</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5406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5/3/2023</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9578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5/3/2023</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9228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5/3/2023</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59576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5/3/2023</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758792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5/3/2023</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206031"/>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54" r:id="rId6"/>
    <p:sldLayoutId id="2147484050" r:id="rId7"/>
    <p:sldLayoutId id="2147484051" r:id="rId8"/>
    <p:sldLayoutId id="2147484052" r:id="rId9"/>
    <p:sldLayoutId id="2147484053" r:id="rId10"/>
    <p:sldLayoutId id="2147484055"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cid:289519525548981659380003"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asatonline.org/research-treatment/research-synops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nationalautismcenter.org/national-standards/"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bacblegal@bacb.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8" name="Rectangle 167">
            <a:extLst>
              <a:ext uri="{FF2B5EF4-FFF2-40B4-BE49-F238E27FC236}">
                <a16:creationId xmlns:a16="http://schemas.microsoft.com/office/drawing/2014/main" id="{1AB7CFDD-E67B-4078-9BD0-D09D4200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3" descr="Background pattern&#10;&#10;Description automatically generated with medium confidence">
            <a:extLst>
              <a:ext uri="{FF2B5EF4-FFF2-40B4-BE49-F238E27FC236}">
                <a16:creationId xmlns:a16="http://schemas.microsoft.com/office/drawing/2014/main" id="{96CB651B-5A8C-8CBA-24A8-0B87CC6C059B}"/>
              </a:ext>
            </a:extLst>
          </p:cNvPr>
          <p:cNvPicPr>
            <a:picLocks noChangeAspect="1"/>
          </p:cNvPicPr>
          <p:nvPr/>
        </p:nvPicPr>
        <p:blipFill rotWithShape="1">
          <a:blip r:embed="rId2">
            <a:alphaModFix/>
          </a:blip>
          <a:srcRect t="1747"/>
          <a:stretch/>
        </p:blipFill>
        <p:spPr>
          <a:xfrm>
            <a:off x="-1" y="1"/>
            <a:ext cx="12192001" cy="6857999"/>
          </a:xfrm>
          <a:prstGeom prst="rect">
            <a:avLst/>
          </a:prstGeom>
        </p:spPr>
      </p:pic>
      <p:sp>
        <p:nvSpPr>
          <p:cNvPr id="170" name="Rectangle 169">
            <a:extLst>
              <a:ext uri="{FF2B5EF4-FFF2-40B4-BE49-F238E27FC236}">
                <a16:creationId xmlns:a16="http://schemas.microsoft.com/office/drawing/2014/main" id="{4DAEF25D-C97E-48E9-B20C-FEFC2EC6E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3200"/>
            <a:ext cx="12191999" cy="5384800"/>
          </a:xfrm>
          <a:prstGeom prst="rect">
            <a:avLst/>
          </a:prstGeom>
          <a:gradFill flip="none" rotWithShape="1">
            <a:gsLst>
              <a:gs pos="0">
                <a:srgbClr val="000000">
                  <a:alpha val="0"/>
                </a:srgbClr>
              </a:gs>
              <a:gs pos="42000">
                <a:srgbClr val="000000">
                  <a:alpha val="41000"/>
                </a:srgbClr>
              </a:gs>
              <a:gs pos="100000">
                <a:srgbClr val="000000">
                  <a:alpha val="6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4C1FC-A65B-74AB-FA7A-45AAB2EBA483}"/>
              </a:ext>
            </a:extLst>
          </p:cNvPr>
          <p:cNvSpPr>
            <a:spLocks noGrp="1"/>
          </p:cNvSpPr>
          <p:nvPr>
            <p:ph type="ctrTitle"/>
          </p:nvPr>
        </p:nvSpPr>
        <p:spPr>
          <a:xfrm>
            <a:off x="2455401" y="1066800"/>
            <a:ext cx="7272408" cy="2646795"/>
          </a:xfrm>
        </p:spPr>
        <p:txBody>
          <a:bodyPr anchor="b">
            <a:normAutofit/>
          </a:bodyPr>
          <a:lstStyle/>
          <a:p>
            <a:r>
              <a:rPr lang="en-US">
                <a:solidFill>
                  <a:srgbClr val="FFFFFF"/>
                </a:solidFill>
              </a:rPr>
              <a:t>ABA 101: </a:t>
            </a:r>
            <a:br>
              <a:rPr lang="en-US">
                <a:solidFill>
                  <a:srgbClr val="FFFFFF"/>
                </a:solidFill>
              </a:rPr>
            </a:br>
            <a:r>
              <a:rPr lang="en-US">
                <a:solidFill>
                  <a:srgbClr val="FFFFFF"/>
                </a:solidFill>
              </a:rPr>
              <a:t>What to expect in ABA Therapy </a:t>
            </a:r>
          </a:p>
        </p:txBody>
      </p:sp>
      <p:sp>
        <p:nvSpPr>
          <p:cNvPr id="3" name="Subtitle 2">
            <a:extLst>
              <a:ext uri="{FF2B5EF4-FFF2-40B4-BE49-F238E27FC236}">
                <a16:creationId xmlns:a16="http://schemas.microsoft.com/office/drawing/2014/main" id="{2607D8E9-DC78-AF56-C54D-BA6333E3E206}"/>
              </a:ext>
            </a:extLst>
          </p:cNvPr>
          <p:cNvSpPr>
            <a:spLocks noGrp="1"/>
          </p:cNvSpPr>
          <p:nvPr>
            <p:ph type="subTitle" idx="1"/>
          </p:nvPr>
        </p:nvSpPr>
        <p:spPr>
          <a:xfrm>
            <a:off x="3558988" y="4876803"/>
            <a:ext cx="5074022" cy="1257295"/>
          </a:xfrm>
        </p:spPr>
        <p:txBody>
          <a:bodyPr anchor="t">
            <a:normAutofit/>
          </a:bodyPr>
          <a:lstStyle/>
          <a:p>
            <a:r>
              <a:rPr lang="en-US">
                <a:solidFill>
                  <a:srgbClr val="FFFFFF"/>
                </a:solidFill>
              </a:rPr>
              <a:t> Rebecca Bovino-Sandquist, M.A., BCBA</a:t>
            </a:r>
          </a:p>
          <a:p>
            <a:r>
              <a:rPr lang="en-US">
                <a:solidFill>
                  <a:srgbClr val="FFFFFF"/>
                </a:solidFill>
              </a:rPr>
              <a:t>Erykah Spriggs, B.S., BCaBA</a:t>
            </a:r>
          </a:p>
        </p:txBody>
      </p:sp>
      <p:grpSp>
        <p:nvGrpSpPr>
          <p:cNvPr id="172" name="Group 171">
            <a:extLst>
              <a:ext uri="{FF2B5EF4-FFF2-40B4-BE49-F238E27FC236}">
                <a16:creationId xmlns:a16="http://schemas.microsoft.com/office/drawing/2014/main" id="{91B7537E-7B93-4306-B9DF-4CD583E0AA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37480"/>
            <a:ext cx="867485" cy="115439"/>
            <a:chOff x="8910933" y="1861308"/>
            <a:chExt cx="867485" cy="115439"/>
          </a:xfrm>
        </p:grpSpPr>
        <p:sp>
          <p:nvSpPr>
            <p:cNvPr id="173" name="Rectangle 172">
              <a:extLst>
                <a:ext uri="{FF2B5EF4-FFF2-40B4-BE49-F238E27FC236}">
                  <a16:creationId xmlns:a16="http://schemas.microsoft.com/office/drawing/2014/main" id="{00AB796C-11E6-468E-9C0D-38940D8E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4" name="Straight Connector 173">
              <a:extLst>
                <a:ext uri="{FF2B5EF4-FFF2-40B4-BE49-F238E27FC236}">
                  <a16:creationId xmlns:a16="http://schemas.microsoft.com/office/drawing/2014/main" id="{0FC9ACE4-DF02-4B56-B482-DDAD2EC090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99CC309-9401-4122-8206-A304650EFC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2729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1FD8A-EB3A-F121-1E9B-DE02F5EF188A}"/>
              </a:ext>
            </a:extLst>
          </p:cNvPr>
          <p:cNvSpPr>
            <a:spLocks noGrp="1"/>
          </p:cNvSpPr>
          <p:nvPr>
            <p:ph type="title"/>
          </p:nvPr>
        </p:nvSpPr>
        <p:spPr>
          <a:xfrm>
            <a:off x="6042995" y="722376"/>
            <a:ext cx="5129972" cy="1288825"/>
          </a:xfrm>
        </p:spPr>
        <p:txBody>
          <a:bodyPr anchor="b">
            <a:normAutofit/>
          </a:bodyPr>
          <a:lstStyle/>
          <a:p>
            <a:pPr algn="ctr"/>
            <a:r>
              <a:rPr lang="en-US"/>
              <a:t>Teaching Replacement Behaviors</a:t>
            </a:r>
          </a:p>
        </p:txBody>
      </p:sp>
      <p:sp>
        <p:nvSpPr>
          <p:cNvPr id="3" name="Content Placeholder 2">
            <a:extLst>
              <a:ext uri="{FF2B5EF4-FFF2-40B4-BE49-F238E27FC236}">
                <a16:creationId xmlns:a16="http://schemas.microsoft.com/office/drawing/2014/main" id="{0A573D8D-4D1A-3B40-E39C-8C505195DD59}"/>
              </a:ext>
            </a:extLst>
          </p:cNvPr>
          <p:cNvSpPr>
            <a:spLocks noGrp="1"/>
          </p:cNvSpPr>
          <p:nvPr>
            <p:ph idx="1"/>
          </p:nvPr>
        </p:nvSpPr>
        <p:spPr>
          <a:xfrm>
            <a:off x="6125052" y="2478581"/>
            <a:ext cx="4965859" cy="3028597"/>
          </a:xfrm>
        </p:spPr>
        <p:txBody>
          <a:bodyPr anchor="ctr">
            <a:normAutofit/>
          </a:bodyPr>
          <a:lstStyle/>
          <a:p>
            <a:pPr marL="342900" indent="-342900" algn="ctr">
              <a:lnSpc>
                <a:spcPct val="100000"/>
              </a:lnSpc>
              <a:buFont typeface="Arial" panose="020B0604020202020204" pitchFamily="34" charset="0"/>
              <a:buChar char="•"/>
            </a:pPr>
            <a:r>
              <a:rPr lang="en-US"/>
              <a:t>Focus on increasing appropriate behaviors and decreasing the opportunity for inappropriate behaviors</a:t>
            </a:r>
          </a:p>
          <a:p>
            <a:pPr marL="342900" indent="-342900" algn="ctr">
              <a:lnSpc>
                <a:spcPct val="100000"/>
              </a:lnSpc>
              <a:buFont typeface="Arial" panose="020B0604020202020204" pitchFamily="34" charset="0"/>
              <a:buChar char="•"/>
            </a:pPr>
            <a:r>
              <a:rPr lang="en-US"/>
              <a:t>Students obtain the same consequence with an appropriate behavior</a:t>
            </a:r>
          </a:p>
          <a:p>
            <a:pPr algn="ctr">
              <a:lnSpc>
                <a:spcPct val="100000"/>
              </a:lnSpc>
            </a:pPr>
            <a:r>
              <a:rPr lang="en-US"/>
              <a:t>	- Strategies used before the target behavior happens</a:t>
            </a:r>
          </a:p>
          <a:p>
            <a:pPr algn="ctr">
              <a:lnSpc>
                <a:spcPct val="100000"/>
              </a:lnSpc>
            </a:pPr>
            <a:r>
              <a:rPr lang="en-US"/>
              <a:t>	- Proactive strategies</a:t>
            </a:r>
          </a:p>
        </p:txBody>
      </p:sp>
      <p:pic>
        <p:nvPicPr>
          <p:cNvPr id="6" name="Picture 3" descr="scan0001">
            <a:extLst>
              <a:ext uri="{FF2B5EF4-FFF2-40B4-BE49-F238E27FC236}">
                <a16:creationId xmlns:a16="http://schemas.microsoft.com/office/drawing/2014/main" id="{CF00A1F2-BE62-D338-DBD7-5685A2011E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987078" y="770574"/>
            <a:ext cx="3921178" cy="5316852"/>
          </a:xfrm>
          <a:prstGeom prst="rect">
            <a:avLst/>
          </a:prstGeom>
        </p:spPr>
      </p:pic>
      <p:grpSp>
        <p:nvGrpSpPr>
          <p:cNvPr id="55" name="Group 5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74239" y="5850225"/>
            <a:ext cx="867485" cy="115439"/>
            <a:chOff x="8910933" y="1861308"/>
            <a:chExt cx="867485" cy="115439"/>
          </a:xfrm>
        </p:grpSpPr>
        <p:sp>
          <p:nvSpPr>
            <p:cNvPr id="56" name="Rectangle 5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57" name="Straight Connector 5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36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88888-F175-C386-A89E-147470E13A70}"/>
              </a:ext>
            </a:extLst>
          </p:cNvPr>
          <p:cNvSpPr>
            <a:spLocks noGrp="1"/>
          </p:cNvSpPr>
          <p:nvPr>
            <p:ph type="title"/>
          </p:nvPr>
        </p:nvSpPr>
        <p:spPr>
          <a:xfrm>
            <a:off x="1028700" y="555172"/>
            <a:ext cx="10134600" cy="814388"/>
          </a:xfrm>
        </p:spPr>
        <p:txBody>
          <a:bodyPr/>
          <a:lstStyle/>
          <a:p>
            <a:r>
              <a:rPr lang="en-US" dirty="0"/>
              <a:t>Teaching Replacement Behaviors</a:t>
            </a:r>
          </a:p>
        </p:txBody>
      </p:sp>
      <p:sp>
        <p:nvSpPr>
          <p:cNvPr id="5" name="Text Placeholder 4">
            <a:extLst>
              <a:ext uri="{FF2B5EF4-FFF2-40B4-BE49-F238E27FC236}">
                <a16:creationId xmlns:a16="http://schemas.microsoft.com/office/drawing/2014/main" id="{54BC5740-5E4A-990F-F6C5-2B386F1F21EF}"/>
              </a:ext>
            </a:extLst>
          </p:cNvPr>
          <p:cNvSpPr>
            <a:spLocks noGrp="1"/>
          </p:cNvSpPr>
          <p:nvPr>
            <p:ph type="body" idx="1"/>
          </p:nvPr>
        </p:nvSpPr>
        <p:spPr>
          <a:xfrm>
            <a:off x="1037306" y="1801620"/>
            <a:ext cx="4849036" cy="540527"/>
          </a:xfrm>
        </p:spPr>
        <p:txBody>
          <a:bodyPr/>
          <a:lstStyle/>
          <a:p>
            <a:r>
              <a:rPr lang="en-US" dirty="0"/>
              <a:t>Requesting </a:t>
            </a:r>
          </a:p>
        </p:txBody>
      </p:sp>
      <p:sp>
        <p:nvSpPr>
          <p:cNvPr id="3" name="Content Placeholder 2">
            <a:extLst>
              <a:ext uri="{FF2B5EF4-FFF2-40B4-BE49-F238E27FC236}">
                <a16:creationId xmlns:a16="http://schemas.microsoft.com/office/drawing/2014/main" id="{7EBB3210-1432-637C-85CC-9603BF617A90}"/>
              </a:ext>
            </a:extLst>
          </p:cNvPr>
          <p:cNvSpPr>
            <a:spLocks noGrp="1"/>
          </p:cNvSpPr>
          <p:nvPr>
            <p:ph sz="half" idx="2"/>
          </p:nvPr>
        </p:nvSpPr>
        <p:spPr/>
        <p:txBody>
          <a:bodyPr>
            <a:normAutofit fontScale="92500" lnSpcReduction="10000"/>
          </a:bodyPr>
          <a:lstStyle/>
          <a:p>
            <a:pPr marL="342900" indent="-342900">
              <a:buFont typeface="Arial" panose="020B0604020202020204" pitchFamily="34" charset="0"/>
              <a:buChar char="•"/>
            </a:pPr>
            <a:r>
              <a:rPr lang="en-US" dirty="0"/>
              <a:t>Request help</a:t>
            </a:r>
          </a:p>
          <a:p>
            <a:pPr marL="342900" indent="-342900">
              <a:buFont typeface="Arial" panose="020B0604020202020204" pitchFamily="34" charset="0"/>
              <a:buChar char="•"/>
            </a:pPr>
            <a:r>
              <a:rPr lang="en-US" dirty="0"/>
              <a:t>Indicate the they do/don’t want to begin or participate in activities, use materials, or interacts with peer</a:t>
            </a:r>
          </a:p>
          <a:p>
            <a:pPr marL="342900" indent="-342900">
              <a:buFont typeface="Arial" panose="020B0604020202020204" pitchFamily="34" charset="0"/>
              <a:buChar char="•"/>
            </a:pPr>
            <a:r>
              <a:rPr lang="en-US" dirty="0"/>
              <a:t> Request a break or an end to the current activity, interaction or task</a:t>
            </a:r>
          </a:p>
          <a:p>
            <a:pPr marL="342900" indent="-342900">
              <a:buFont typeface="Arial" panose="020B0604020202020204" pitchFamily="34" charset="0"/>
              <a:buChar char="•"/>
            </a:pPr>
            <a:r>
              <a:rPr lang="en-US" dirty="0"/>
              <a:t>Request preferred items, activities, and people</a:t>
            </a:r>
          </a:p>
          <a:p>
            <a:pPr marL="342900" indent="-342900">
              <a:buFont typeface="Arial" panose="020B0604020202020204" pitchFamily="34" charset="0"/>
              <a:buChar char="•"/>
            </a:pPr>
            <a:r>
              <a:rPr lang="en-US" dirty="0"/>
              <a:t>Removing a behavior does not necessarily remove the need for that behavior</a:t>
            </a:r>
          </a:p>
          <a:p>
            <a:endParaRPr lang="en-US" dirty="0"/>
          </a:p>
        </p:txBody>
      </p:sp>
      <p:sp>
        <p:nvSpPr>
          <p:cNvPr id="6" name="Text Placeholder 5">
            <a:extLst>
              <a:ext uri="{FF2B5EF4-FFF2-40B4-BE49-F238E27FC236}">
                <a16:creationId xmlns:a16="http://schemas.microsoft.com/office/drawing/2014/main" id="{7D3ABAA5-3F74-BDB4-04B5-06B4E8B252A5}"/>
              </a:ext>
            </a:extLst>
          </p:cNvPr>
          <p:cNvSpPr>
            <a:spLocks noGrp="1"/>
          </p:cNvSpPr>
          <p:nvPr>
            <p:ph type="body" sz="quarter" idx="3"/>
          </p:nvPr>
        </p:nvSpPr>
        <p:spPr>
          <a:xfrm>
            <a:off x="6305660" y="1664689"/>
            <a:ext cx="4904585" cy="814387"/>
          </a:xfrm>
        </p:spPr>
        <p:txBody>
          <a:bodyPr/>
          <a:lstStyle/>
          <a:p>
            <a:r>
              <a:rPr lang="en-US" dirty="0"/>
              <a:t>Social Skills (roles plays and Peer Buddies)</a:t>
            </a:r>
          </a:p>
        </p:txBody>
      </p:sp>
      <p:sp>
        <p:nvSpPr>
          <p:cNvPr id="4" name="Content Placeholder 3">
            <a:extLst>
              <a:ext uri="{FF2B5EF4-FFF2-40B4-BE49-F238E27FC236}">
                <a16:creationId xmlns:a16="http://schemas.microsoft.com/office/drawing/2014/main" id="{ACC4A122-0E9F-7ACF-F5C7-92AB11AE4958}"/>
              </a:ext>
            </a:extLst>
          </p:cNvPr>
          <p:cNvSpPr>
            <a:spLocks noGrp="1"/>
          </p:cNvSpPr>
          <p:nvPr>
            <p:ph sz="quarter" idx="4"/>
          </p:nvPr>
        </p:nvSpPr>
        <p:spPr/>
        <p:txBody>
          <a:bodyPr>
            <a:normAutofit fontScale="92500" lnSpcReduction="10000"/>
          </a:bodyPr>
          <a:lstStyle/>
          <a:p>
            <a:pPr marL="342900" indent="-342900">
              <a:buFont typeface="Arial" panose="020B0604020202020204" pitchFamily="34" charset="0"/>
              <a:buChar char="•"/>
            </a:pPr>
            <a:r>
              <a:rPr lang="en-US" dirty="0"/>
              <a:t>Break down skills into specific components</a:t>
            </a:r>
          </a:p>
          <a:p>
            <a:pPr marL="342900" indent="-342900">
              <a:buFont typeface="Arial" panose="020B0604020202020204" pitchFamily="34" charset="0"/>
              <a:buChar char="•"/>
            </a:pPr>
            <a:r>
              <a:rPr lang="en-US" dirty="0"/>
              <a:t>Present information to student when they are calm &amp; receptive</a:t>
            </a:r>
          </a:p>
          <a:p>
            <a:pPr marL="342900" indent="-342900">
              <a:buFont typeface="Arial" panose="020B0604020202020204" pitchFamily="34" charset="0"/>
              <a:buChar char="•"/>
            </a:pPr>
            <a:r>
              <a:rPr lang="en-US" dirty="0"/>
              <a:t>Practice skill in low stress, low stimulus setting</a:t>
            </a:r>
          </a:p>
          <a:p>
            <a:pPr marL="342900" indent="-342900">
              <a:buFont typeface="Arial" panose="020B0604020202020204" pitchFamily="34" charset="0"/>
              <a:buChar char="•"/>
            </a:pPr>
            <a:r>
              <a:rPr lang="en-US" dirty="0"/>
              <a:t>Provide positive reinforcement &amp; feedback</a:t>
            </a:r>
          </a:p>
          <a:p>
            <a:pPr marL="342900" indent="-342900">
              <a:buFont typeface="Arial" panose="020B0604020202020204" pitchFamily="34" charset="0"/>
              <a:buChar char="•"/>
            </a:pPr>
            <a:r>
              <a:rPr lang="en-US" dirty="0"/>
              <a:t>Generalize skill in regular environment</a:t>
            </a:r>
          </a:p>
          <a:p>
            <a:pPr marL="342900" indent="-342900">
              <a:buFont typeface="Arial" panose="020B0604020202020204" pitchFamily="34" charset="0"/>
              <a:buChar char="•"/>
            </a:pPr>
            <a:r>
              <a:rPr lang="en-US" dirty="0"/>
              <a:t>Provide support when needed</a:t>
            </a:r>
          </a:p>
          <a:p>
            <a:pPr marL="342900" indent="-342900">
              <a:buFont typeface="Arial" panose="020B0604020202020204" pitchFamily="34" charset="0"/>
              <a:buChar char="•"/>
            </a:pPr>
            <a:r>
              <a:rPr lang="en-US" dirty="0"/>
              <a:t>Teaching Techniques </a:t>
            </a:r>
          </a:p>
          <a:p>
            <a:endParaRPr lang="en-US" dirty="0"/>
          </a:p>
        </p:txBody>
      </p:sp>
      <p:pic>
        <p:nvPicPr>
          <p:cNvPr id="7" name="Picture 6" descr="Rainbow &amp; Gold Infinity Signs (Autism/Neurodiversity Advocacy) Manifes –  Conscious Ink">
            <a:extLst>
              <a:ext uri="{FF2B5EF4-FFF2-40B4-BE49-F238E27FC236}">
                <a16:creationId xmlns:a16="http://schemas.microsoft.com/office/drawing/2014/main" id="{4B0DE840-8283-1FD9-6C3F-AACCFBD4152D}"/>
              </a:ext>
            </a:extLst>
          </p:cNvPr>
          <p:cNvPicPr>
            <a:picLocks noChangeAspect="1"/>
          </p:cNvPicPr>
          <p:nvPr/>
        </p:nvPicPr>
        <p:blipFill rotWithShape="1">
          <a:blip r:embed="rId3">
            <a:extLst>
              <a:ext uri="{28A0092B-C50C-407E-A947-70E740481C1C}">
                <a14:useLocalDpi xmlns:a14="http://schemas.microsoft.com/office/drawing/2010/main" val="0"/>
              </a:ext>
            </a:extLst>
          </a:blip>
          <a:srcRect t="51294" b="-1"/>
          <a:stretch/>
        </p:blipFill>
        <p:spPr bwMode="auto">
          <a:xfrm>
            <a:off x="9147079" y="695200"/>
            <a:ext cx="2007614" cy="96948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624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3" name="Rectangle 3092">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Rectangle 3096">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44E7D8-87A4-6D91-1860-CFA449D0E188}"/>
              </a:ext>
            </a:extLst>
          </p:cNvPr>
          <p:cNvSpPr>
            <a:spLocks noGrp="1"/>
          </p:cNvSpPr>
          <p:nvPr>
            <p:ph type="title"/>
          </p:nvPr>
        </p:nvSpPr>
        <p:spPr>
          <a:xfrm>
            <a:off x="1481417" y="722376"/>
            <a:ext cx="9229167" cy="1288825"/>
          </a:xfrm>
        </p:spPr>
        <p:txBody>
          <a:bodyPr anchor="b">
            <a:normAutofit/>
          </a:bodyPr>
          <a:lstStyle/>
          <a:p>
            <a:pPr algn="ctr"/>
            <a:r>
              <a:rPr lang="en-US"/>
              <a:t>Prevention Strategies - Differential Reinforcement of Alternative Behavior (DRA)</a:t>
            </a:r>
          </a:p>
        </p:txBody>
      </p:sp>
      <p:sp>
        <p:nvSpPr>
          <p:cNvPr id="3" name="Content Placeholder 2">
            <a:extLst>
              <a:ext uri="{FF2B5EF4-FFF2-40B4-BE49-F238E27FC236}">
                <a16:creationId xmlns:a16="http://schemas.microsoft.com/office/drawing/2014/main" id="{DF23537B-D7E8-8664-CC9C-655ABB6DE1F2}"/>
              </a:ext>
            </a:extLst>
          </p:cNvPr>
          <p:cNvSpPr>
            <a:spLocks noGrp="1"/>
          </p:cNvSpPr>
          <p:nvPr>
            <p:ph idx="1"/>
          </p:nvPr>
        </p:nvSpPr>
        <p:spPr>
          <a:xfrm>
            <a:off x="4660900" y="2478581"/>
            <a:ext cx="5930900" cy="3028597"/>
          </a:xfrm>
        </p:spPr>
        <p:txBody>
          <a:bodyPr anchor="ctr">
            <a:normAutofit/>
          </a:bodyPr>
          <a:lstStyle/>
          <a:p>
            <a:pPr marL="342900" indent="-342900">
              <a:buFont typeface="Arial" panose="020B0604020202020204" pitchFamily="34" charset="0"/>
              <a:buChar char="•"/>
            </a:pPr>
            <a:r>
              <a:rPr lang="en-US"/>
              <a:t>The reinforcers for the undesirable behavior are used instead for a more desirable behavior. For example, a teacher will pay more attention to students who sit than those who talk in class (this assumes that attention from the teacher is reinforcing). </a:t>
            </a:r>
          </a:p>
          <a:p>
            <a:endParaRPr lang="en-US"/>
          </a:p>
        </p:txBody>
      </p:sp>
      <p:grpSp>
        <p:nvGrpSpPr>
          <p:cNvPr id="3099" name="Group 3098">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5854127"/>
            <a:ext cx="867485" cy="115439"/>
            <a:chOff x="8910933" y="1861308"/>
            <a:chExt cx="867485" cy="115439"/>
          </a:xfrm>
        </p:grpSpPr>
        <p:sp>
          <p:nvSpPr>
            <p:cNvPr id="3100" name="Rectangle 3099">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101" name="Straight Connector 3100">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3076" name="Picture 4" descr="Why The Puzzle Piece Isn't Used in Autism Acceptance">
            <a:extLst>
              <a:ext uri="{FF2B5EF4-FFF2-40B4-BE49-F238E27FC236}">
                <a16:creationId xmlns:a16="http://schemas.microsoft.com/office/drawing/2014/main" id="{EA34E18C-F7F2-4892-2A3E-BCF02484D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597" y="3094891"/>
            <a:ext cx="2802637" cy="133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981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438E-DC49-3897-553C-3C099978D793}"/>
              </a:ext>
            </a:extLst>
          </p:cNvPr>
          <p:cNvSpPr>
            <a:spLocks noGrp="1"/>
          </p:cNvSpPr>
          <p:nvPr>
            <p:ph type="title"/>
          </p:nvPr>
        </p:nvSpPr>
        <p:spPr>
          <a:xfrm>
            <a:off x="688005" y="447295"/>
            <a:ext cx="10134600" cy="632361"/>
          </a:xfrm>
        </p:spPr>
        <p:txBody>
          <a:bodyPr/>
          <a:lstStyle/>
          <a:p>
            <a:r>
              <a:rPr lang="en-US" dirty="0"/>
              <a:t>Prevention Strategies – Contingent Reinforcement </a:t>
            </a:r>
          </a:p>
        </p:txBody>
      </p:sp>
      <p:sp>
        <p:nvSpPr>
          <p:cNvPr id="4" name="Text Placeholder 3">
            <a:extLst>
              <a:ext uri="{FF2B5EF4-FFF2-40B4-BE49-F238E27FC236}">
                <a16:creationId xmlns:a16="http://schemas.microsoft.com/office/drawing/2014/main" id="{F36C5178-21E6-616D-0EC9-A42F6A074CD8}"/>
              </a:ext>
            </a:extLst>
          </p:cNvPr>
          <p:cNvSpPr>
            <a:spLocks noGrp="1"/>
          </p:cNvSpPr>
          <p:nvPr>
            <p:ph type="body" idx="1"/>
          </p:nvPr>
        </p:nvSpPr>
        <p:spPr>
          <a:xfrm>
            <a:off x="1256451" y="1181041"/>
            <a:ext cx="4849036" cy="524485"/>
          </a:xfrm>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Group Contingencies</a:t>
            </a:r>
          </a:p>
        </p:txBody>
      </p:sp>
      <p:sp>
        <p:nvSpPr>
          <p:cNvPr id="3" name="Content Placeholder 2">
            <a:extLst>
              <a:ext uri="{FF2B5EF4-FFF2-40B4-BE49-F238E27FC236}">
                <a16:creationId xmlns:a16="http://schemas.microsoft.com/office/drawing/2014/main" id="{BBD9EFD1-3EF1-EBF2-0DFF-543396702297}"/>
              </a:ext>
            </a:extLst>
          </p:cNvPr>
          <p:cNvSpPr>
            <a:spLocks noGrp="1"/>
          </p:cNvSpPr>
          <p:nvPr>
            <p:ph sz="half" idx="2"/>
          </p:nvPr>
        </p:nvSpPr>
        <p:spPr>
          <a:xfrm>
            <a:off x="973934" y="1781760"/>
            <a:ext cx="4849036" cy="3514997"/>
          </a:xfrm>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b="1" u="sng" dirty="0"/>
              <a:t>Independent</a:t>
            </a:r>
            <a:r>
              <a:rPr lang="en-US" dirty="0"/>
              <a:t> Group-Oriented Contingency</a:t>
            </a:r>
          </a:p>
          <a:p>
            <a:pPr marL="342900" marR="0" lvl="0" indent="-342900">
              <a:lnSpc>
                <a:spcPct val="107000"/>
              </a:lnSpc>
              <a:spcBef>
                <a:spcPts val="0"/>
              </a:spcBef>
              <a:spcAft>
                <a:spcPts val="0"/>
              </a:spcAft>
              <a:buFont typeface="Symbol" panose="05050102010706020507" pitchFamily="18" charset="2"/>
              <a:buChar char=""/>
            </a:pPr>
            <a:r>
              <a:rPr lang="en-US" b="1" u="sng" dirty="0"/>
              <a:t>Dependent</a:t>
            </a:r>
            <a:r>
              <a:rPr lang="en-US" dirty="0"/>
              <a:t> Group-Oriented Contingency</a:t>
            </a:r>
          </a:p>
          <a:p>
            <a:pPr marL="342900" marR="0" lvl="0" indent="-342900">
              <a:lnSpc>
                <a:spcPct val="107000"/>
              </a:lnSpc>
              <a:spcBef>
                <a:spcPts val="0"/>
              </a:spcBef>
              <a:spcAft>
                <a:spcPts val="0"/>
              </a:spcAft>
              <a:buFont typeface="Symbol" panose="05050102010706020507" pitchFamily="18" charset="2"/>
              <a:buChar char=""/>
            </a:pPr>
            <a:r>
              <a:rPr lang="en-US" b="1" u="sng" dirty="0"/>
              <a:t>Interdependent</a:t>
            </a:r>
            <a:r>
              <a:rPr lang="en-US" dirty="0"/>
              <a:t> Group-Oriented Contingency</a:t>
            </a:r>
          </a:p>
          <a:p>
            <a:pPr marL="342900" marR="0" lvl="0" indent="-342900">
              <a:lnSpc>
                <a:spcPct val="107000"/>
              </a:lnSpc>
              <a:spcBef>
                <a:spcPts val="0"/>
              </a:spcBef>
              <a:spcAft>
                <a:spcPts val="0"/>
              </a:spcAft>
              <a:buFont typeface="Symbol" panose="05050102010706020507" pitchFamily="18" charset="2"/>
              <a:buChar char=""/>
            </a:pPr>
            <a:endParaRPr lang="en-US" dirty="0"/>
          </a:p>
        </p:txBody>
      </p:sp>
      <p:sp>
        <p:nvSpPr>
          <p:cNvPr id="5" name="Text Placeholder 4">
            <a:extLst>
              <a:ext uri="{FF2B5EF4-FFF2-40B4-BE49-F238E27FC236}">
                <a16:creationId xmlns:a16="http://schemas.microsoft.com/office/drawing/2014/main" id="{55C79482-B2B7-B18A-A5CE-366E837041E2}"/>
              </a:ext>
            </a:extLst>
          </p:cNvPr>
          <p:cNvSpPr>
            <a:spLocks noGrp="1"/>
          </p:cNvSpPr>
          <p:nvPr>
            <p:ph type="body" sz="quarter" idx="3"/>
          </p:nvPr>
        </p:nvSpPr>
        <p:spPr>
          <a:xfrm>
            <a:off x="6836917" y="1181040"/>
            <a:ext cx="4904585" cy="524485"/>
          </a:xfrm>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Token Economies</a:t>
            </a:r>
          </a:p>
        </p:txBody>
      </p:sp>
      <p:sp>
        <p:nvSpPr>
          <p:cNvPr id="6" name="Content Placeholder 5">
            <a:extLst>
              <a:ext uri="{FF2B5EF4-FFF2-40B4-BE49-F238E27FC236}">
                <a16:creationId xmlns:a16="http://schemas.microsoft.com/office/drawing/2014/main" id="{11D02A18-F94A-149D-061A-29E2F325C92B}"/>
              </a:ext>
            </a:extLst>
          </p:cNvPr>
          <p:cNvSpPr>
            <a:spLocks noGrp="1"/>
          </p:cNvSpPr>
          <p:nvPr>
            <p:ph sz="quarter" idx="4"/>
          </p:nvPr>
        </p:nvSpPr>
        <p:spPr>
          <a:xfrm>
            <a:off x="6959862" y="1781760"/>
            <a:ext cx="4904585" cy="3683726"/>
          </a:xfrm>
        </p:spPr>
        <p:txBody>
          <a:bodyPr>
            <a:normAutofit lnSpcReduction="10000"/>
          </a:bodyPr>
          <a:lstStyle/>
          <a:p>
            <a:r>
              <a:rPr lang="en-US" dirty="0"/>
              <a:t>• Awards tokens, chips, stickers, check marks , points, or other items/markings to students who demonstrate desired behaviors </a:t>
            </a:r>
          </a:p>
          <a:p>
            <a:r>
              <a:rPr lang="en-US" dirty="0"/>
              <a:t>• Students periodically exchange tokens for rewards, items or activities they value</a:t>
            </a:r>
          </a:p>
          <a:p>
            <a:r>
              <a:rPr lang="en-US" dirty="0"/>
              <a:t>• Effective for students resistant to other types of motivational or behavior management techniques  </a:t>
            </a:r>
          </a:p>
          <a:p>
            <a:r>
              <a:rPr lang="en-US" dirty="0"/>
              <a:t>• Teaches delayed gratification (holding tokens until trade-in time) </a:t>
            </a:r>
          </a:p>
          <a:p>
            <a:endParaRPr lang="en-US" dirty="0"/>
          </a:p>
        </p:txBody>
      </p:sp>
      <p:graphicFrame>
        <p:nvGraphicFramePr>
          <p:cNvPr id="7" name="Group 36">
            <a:extLst>
              <a:ext uri="{FF2B5EF4-FFF2-40B4-BE49-F238E27FC236}">
                <a16:creationId xmlns:a16="http://schemas.microsoft.com/office/drawing/2014/main" id="{E85C8F27-913B-58EA-D545-B9F0491B80D4}"/>
              </a:ext>
            </a:extLst>
          </p:cNvPr>
          <p:cNvGraphicFramePr>
            <a:graphicFrameLocks/>
          </p:cNvGraphicFramePr>
          <p:nvPr>
            <p:extLst>
              <p:ext uri="{D42A27DB-BD31-4B8C-83A1-F6EECF244321}">
                <p14:modId xmlns:p14="http://schemas.microsoft.com/office/powerpoint/2010/main" val="3081784625"/>
              </p:ext>
            </p:extLst>
          </p:nvPr>
        </p:nvGraphicFramePr>
        <p:xfrm>
          <a:off x="405488" y="3370891"/>
          <a:ext cx="5985928" cy="3004599"/>
        </p:xfrm>
        <a:graphic>
          <a:graphicData uri="http://schemas.openxmlformats.org/drawingml/2006/table">
            <a:tbl>
              <a:tblPr/>
              <a:tblGrid>
                <a:gridCol w="1520104">
                  <a:extLst>
                    <a:ext uri="{9D8B030D-6E8A-4147-A177-3AD203B41FA5}">
                      <a16:colId xmlns:a16="http://schemas.microsoft.com/office/drawing/2014/main" val="20000"/>
                    </a:ext>
                  </a:extLst>
                </a:gridCol>
                <a:gridCol w="1489005">
                  <a:extLst>
                    <a:ext uri="{9D8B030D-6E8A-4147-A177-3AD203B41FA5}">
                      <a16:colId xmlns:a16="http://schemas.microsoft.com/office/drawing/2014/main" val="20001"/>
                    </a:ext>
                  </a:extLst>
                </a:gridCol>
                <a:gridCol w="1489005">
                  <a:extLst>
                    <a:ext uri="{9D8B030D-6E8A-4147-A177-3AD203B41FA5}">
                      <a16:colId xmlns:a16="http://schemas.microsoft.com/office/drawing/2014/main" val="20002"/>
                    </a:ext>
                  </a:extLst>
                </a:gridCol>
                <a:gridCol w="1487814">
                  <a:extLst>
                    <a:ext uri="{9D8B030D-6E8A-4147-A177-3AD203B41FA5}">
                      <a16:colId xmlns:a16="http://schemas.microsoft.com/office/drawing/2014/main" val="20003"/>
                    </a:ext>
                  </a:extLst>
                </a:gridCol>
              </a:tblGrid>
              <a:tr h="206289">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Type</a:t>
                      </a:r>
                      <a:endParaRPr kumimoji="0" lang="en-US" altLang="en-US" sz="1200" b="0" i="0" u="none" strike="noStrike" cap="none" normalizeH="0" baseline="0">
                        <a:ln>
                          <a:noFill/>
                        </a:ln>
                        <a:solidFill>
                          <a:schemeClr val="tx1"/>
                        </a:solidFill>
                        <a:effectLst/>
                        <a:latin typeface="Baskerville Old Face" panose="02020602080505020303"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Definition</a:t>
                      </a:r>
                      <a:endParaRPr kumimoji="0" lang="en-US" altLang="en-US" sz="1200" b="0" i="0" u="none" strike="noStrike" cap="none" normalizeH="0" baseline="0">
                        <a:ln>
                          <a:noFill/>
                        </a:ln>
                        <a:solidFill>
                          <a:schemeClr val="tx1"/>
                        </a:solidFill>
                        <a:effectLst/>
                        <a:latin typeface="Baskerville Old Face" panose="02020602080505020303"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Pros</a:t>
                      </a:r>
                      <a:endParaRPr kumimoji="0" lang="en-US" altLang="en-US" sz="1200" b="0" i="0" u="none" strike="noStrike" cap="none" normalizeH="0" baseline="0">
                        <a:ln>
                          <a:noFill/>
                        </a:ln>
                        <a:solidFill>
                          <a:schemeClr val="tx1"/>
                        </a:solidFill>
                        <a:effectLst/>
                        <a:latin typeface="Baskerville Old Face" panose="02020602080505020303"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Baskerville Old Face" panose="02020602080505020303" pitchFamily="18" charset="0"/>
                          <a:cs typeface="Arial" panose="020B0604020202020204" pitchFamily="34" charset="0"/>
                        </a:rPr>
                        <a:t>Cons</a:t>
                      </a:r>
                      <a:endParaRPr kumimoji="0" lang="en-US" altLang="en-US" sz="1200" b="0" i="0" u="none" strike="noStrike" cap="none" normalizeH="0" baseline="0" dirty="0">
                        <a:ln>
                          <a:noFill/>
                        </a:ln>
                        <a:solidFill>
                          <a:schemeClr val="tx1"/>
                        </a:solidFill>
                        <a:effectLst/>
                        <a:latin typeface="Baskerville Old Face" panose="02020602080505020303"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870999">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000000"/>
                          </a:solidFill>
                          <a:effectLst/>
                          <a:latin typeface="Baskerville Old Face" panose="02020602080505020303" pitchFamily="18" charset="0"/>
                          <a:cs typeface="Arial" panose="020B0604020202020204" pitchFamily="34" charset="0"/>
                        </a:rPr>
                        <a:t>Independent</a:t>
                      </a:r>
                      <a:r>
                        <a:rPr kumimoji="0" lang="en-US" altLang="en-US" sz="1000" b="1" i="0" u="none" strike="noStrike" cap="none" normalizeH="0" baseline="0" dirty="0">
                          <a:ln>
                            <a:noFill/>
                          </a:ln>
                          <a:solidFill>
                            <a:srgbClr val="000000"/>
                          </a:solidFill>
                          <a:effectLst/>
                          <a:latin typeface="Baskerville Old Face" panose="02020602080505020303" pitchFamily="18" charset="0"/>
                          <a:cs typeface="Arial" panose="020B0604020202020204" pitchFamily="34" charset="0"/>
                        </a:rPr>
                        <a:t> Group-Oriented Contingency</a:t>
                      </a:r>
                      <a:endParaRPr kumimoji="0" lang="en-US" altLang="en-US" sz="1000" b="0" i="0" u="none" strike="noStrike" cap="none" normalizeH="0" baseline="0" dirty="0">
                        <a:ln>
                          <a:noFill/>
                        </a:ln>
                        <a:solidFill>
                          <a:schemeClr val="tx1"/>
                        </a:solidFill>
                        <a:effectLst/>
                        <a:latin typeface="Baskerville Old Face" panose="02020602080505020303"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Each student earns reward based on their own behavior.</a:t>
                      </a:r>
                      <a:endParaRPr kumimoji="0" lang="en-US" altLang="en-US" sz="1000" b="0" i="0" u="none" strike="noStrike" cap="none" normalizeH="0" baseline="0">
                        <a:ln>
                          <a:noFill/>
                        </a:ln>
                        <a:solidFill>
                          <a:schemeClr val="tx1"/>
                        </a:solidFill>
                        <a:effectLst/>
                        <a:latin typeface="Baskerville Old Face" panose="02020602080505020303"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No student is penalized for the others’ behavior. Each student can access rewards under exactly the same terms.</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Baskerville Old Face" panose="02020602080505020303" pitchFamily="18" charset="0"/>
                          <a:cs typeface="Arial" panose="020B0604020202020204" pitchFamily="34" charset="0"/>
                        </a:rPr>
                        <a:t>Peer pressure is unlikely to be harnessed.</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41788">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000000"/>
                          </a:solidFill>
                          <a:effectLst/>
                          <a:latin typeface="Baskerville Old Face" panose="02020602080505020303" pitchFamily="18" charset="0"/>
                          <a:cs typeface="Arial" panose="020B0604020202020204" pitchFamily="34" charset="0"/>
                        </a:rPr>
                        <a:t>Dependent</a:t>
                      </a:r>
                      <a:r>
                        <a:rPr kumimoji="0" lang="en-US" altLang="en-US" sz="1000" b="1" i="0" u="none" strike="noStrike" cap="none" normalizeH="0" baseline="0" dirty="0">
                          <a:ln>
                            <a:noFill/>
                          </a:ln>
                          <a:solidFill>
                            <a:srgbClr val="000000"/>
                          </a:solidFill>
                          <a:effectLst/>
                          <a:latin typeface="Baskerville Old Face" panose="02020602080505020303" pitchFamily="18" charset="0"/>
                          <a:cs typeface="Arial" panose="020B0604020202020204" pitchFamily="34" charset="0"/>
                        </a:rPr>
                        <a:t> Group-Oriented Contingency</a:t>
                      </a:r>
                      <a:endParaRPr kumimoji="0" lang="en-US" altLang="en-US" sz="1000" b="0" i="0" u="none" strike="noStrike" cap="none" normalizeH="0" baseline="0" dirty="0">
                        <a:ln>
                          <a:noFill/>
                        </a:ln>
                        <a:solidFill>
                          <a:schemeClr val="tx1"/>
                        </a:solidFill>
                        <a:effectLst/>
                        <a:latin typeface="Baskerville Old Face" panose="02020602080505020303"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Reinforcement of entire group is contingent upon one student’s behavior.</a:t>
                      </a:r>
                      <a:endParaRPr kumimoji="0" lang="en-US" altLang="en-US" sz="1000" b="0" i="0" u="none" strike="noStrike" cap="none" normalizeH="0" baseline="0">
                        <a:ln>
                          <a:noFill/>
                        </a:ln>
                        <a:solidFill>
                          <a:schemeClr val="tx1"/>
                        </a:solidFill>
                        <a:effectLst/>
                        <a:latin typeface="Baskerville Old Face" panose="02020602080505020303"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The target student becomes “hero”.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Peers may root the target student on.</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The target student may get negative attention if he/she fails to earn the reward.</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5604">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000000"/>
                          </a:solidFill>
                          <a:effectLst/>
                          <a:latin typeface="Baskerville Old Face" panose="02020602080505020303" pitchFamily="18" charset="0"/>
                          <a:cs typeface="Arial" panose="020B0604020202020204" pitchFamily="34" charset="0"/>
                        </a:rPr>
                        <a:t>Interdependent</a:t>
                      </a:r>
                      <a:r>
                        <a:rPr kumimoji="0" lang="en-US" altLang="en-US" sz="1000" b="1" i="0" u="none" strike="noStrike" cap="none" normalizeH="0" baseline="0" dirty="0">
                          <a:ln>
                            <a:noFill/>
                          </a:ln>
                          <a:solidFill>
                            <a:srgbClr val="000000"/>
                          </a:solidFill>
                          <a:effectLst/>
                          <a:latin typeface="Baskerville Old Face" panose="02020602080505020303" pitchFamily="18" charset="0"/>
                          <a:cs typeface="Arial" panose="020B0604020202020204" pitchFamily="34" charset="0"/>
                        </a:rPr>
                        <a:t> Group-Oriented Contingency</a:t>
                      </a:r>
                      <a:endParaRPr kumimoji="0" lang="en-US" altLang="en-US" sz="1000" b="0" i="0" u="none" strike="noStrike" cap="none" normalizeH="0" baseline="0" dirty="0">
                        <a:ln>
                          <a:noFill/>
                        </a:ln>
                        <a:solidFill>
                          <a:schemeClr val="tx1"/>
                        </a:solidFill>
                        <a:effectLst/>
                        <a:latin typeface="Baskerville Old Face" panose="02020602080505020303"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Reinforcement of the group is contingent on the behavior of the whole class.</a:t>
                      </a:r>
                      <a:endParaRPr kumimoji="0" lang="en-US" altLang="en-US" sz="1000" b="0" i="0" u="none" strike="noStrike" cap="none" normalizeH="0" baseline="0">
                        <a:ln>
                          <a:noFill/>
                        </a:ln>
                        <a:solidFill>
                          <a:schemeClr val="tx1"/>
                        </a:solidFill>
                        <a:effectLst/>
                        <a:latin typeface="Baskerville Old Face" panose="02020602080505020303"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Appropriate peer pressure which occurs naturally in the classroom is used to encourage positive behavioral choices.</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defRPr sz="2800">
                          <a:solidFill>
                            <a:schemeClr val="tx1"/>
                          </a:solidFill>
                          <a:latin typeface="Baskerville Old Face" panose="02020602080505020303" pitchFamily="18" charset="0"/>
                        </a:defRPr>
                      </a:lvl1pPr>
                      <a:lvl2pPr marL="742950" indent="-285750" eaLnBrk="0" hangingPunct="0">
                        <a:spcBef>
                          <a:spcPct val="20000"/>
                        </a:spcBef>
                        <a:defRPr sz="2400">
                          <a:solidFill>
                            <a:schemeClr val="tx1"/>
                          </a:solidFill>
                          <a:latin typeface="Baskerville Old Face" panose="02020602080505020303" pitchFamily="18" charset="0"/>
                        </a:defRPr>
                      </a:lvl2pPr>
                      <a:lvl3pPr marL="1143000" indent="-228600" eaLnBrk="0" hangingPunct="0">
                        <a:spcBef>
                          <a:spcPct val="20000"/>
                        </a:spcBef>
                        <a:defRPr sz="2000">
                          <a:solidFill>
                            <a:schemeClr val="tx1"/>
                          </a:solidFill>
                          <a:latin typeface="Baskerville Old Face" panose="02020602080505020303" pitchFamily="18" charset="0"/>
                        </a:defRPr>
                      </a:lvl3pPr>
                      <a:lvl4pPr marL="1600200" indent="-228600" eaLnBrk="0" hangingPunct="0">
                        <a:spcBef>
                          <a:spcPct val="20000"/>
                        </a:spcBef>
                        <a:defRPr>
                          <a:solidFill>
                            <a:schemeClr val="tx1"/>
                          </a:solidFill>
                          <a:latin typeface="Baskerville Old Face" panose="02020602080505020303" pitchFamily="18" charset="0"/>
                        </a:defRPr>
                      </a:lvl4pPr>
                      <a:lvl5pPr marL="2057400" indent="-228600" eaLnBrk="0" hangingPunct="0">
                        <a:spcBef>
                          <a:spcPct val="20000"/>
                        </a:spcBef>
                        <a:defRPr>
                          <a:solidFill>
                            <a:schemeClr val="tx1"/>
                          </a:solidFill>
                          <a:latin typeface="Baskerville Old Face" panose="02020602080505020303" pitchFamily="18" charset="0"/>
                        </a:defRPr>
                      </a:lvl5pPr>
                      <a:lvl6pPr marL="2514600" indent="-228600" eaLnBrk="0" fontAlgn="base" hangingPunct="0">
                        <a:spcBef>
                          <a:spcPct val="20000"/>
                        </a:spcBef>
                        <a:spcAft>
                          <a:spcPct val="0"/>
                        </a:spcAft>
                        <a:defRPr>
                          <a:solidFill>
                            <a:schemeClr val="tx1"/>
                          </a:solidFill>
                          <a:latin typeface="Baskerville Old Face" panose="02020602080505020303" pitchFamily="18" charset="0"/>
                        </a:defRPr>
                      </a:lvl6pPr>
                      <a:lvl7pPr marL="2971800" indent="-228600" eaLnBrk="0" fontAlgn="base" hangingPunct="0">
                        <a:spcBef>
                          <a:spcPct val="20000"/>
                        </a:spcBef>
                        <a:spcAft>
                          <a:spcPct val="0"/>
                        </a:spcAft>
                        <a:defRPr>
                          <a:solidFill>
                            <a:schemeClr val="tx1"/>
                          </a:solidFill>
                          <a:latin typeface="Baskerville Old Face" panose="02020602080505020303" pitchFamily="18" charset="0"/>
                        </a:defRPr>
                      </a:lvl7pPr>
                      <a:lvl8pPr marL="3429000" indent="-228600" eaLnBrk="0" fontAlgn="base" hangingPunct="0">
                        <a:spcBef>
                          <a:spcPct val="20000"/>
                        </a:spcBef>
                        <a:spcAft>
                          <a:spcPct val="0"/>
                        </a:spcAft>
                        <a:defRPr>
                          <a:solidFill>
                            <a:schemeClr val="tx1"/>
                          </a:solidFill>
                          <a:latin typeface="Baskerville Old Face" panose="02020602080505020303" pitchFamily="18" charset="0"/>
                        </a:defRPr>
                      </a:lvl8pPr>
                      <a:lvl9pPr marL="3886200" indent="-228600" eaLnBrk="0" fontAlgn="base" hangingPunct="0">
                        <a:spcBef>
                          <a:spcPct val="20000"/>
                        </a:spcBef>
                        <a:spcAft>
                          <a:spcPct val="0"/>
                        </a:spcAft>
                        <a:defRPr>
                          <a:solidFill>
                            <a:schemeClr val="tx1"/>
                          </a:solidFill>
                          <a:latin typeface="Baskerville Old Face" panose="020206020805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Baskerville Old Face" panose="02020602080505020303" pitchFamily="18" charset="0"/>
                          <a:cs typeface="Arial" panose="020B0604020202020204" pitchFamily="34" charset="0"/>
                        </a:rPr>
                        <a:t>Scapegoating may occur by blaming one student for the class not earning the reward.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Baskerville Old Face" panose="02020602080505020303" pitchFamily="18" charset="0"/>
                          <a:cs typeface="Arial" panose="020B0604020202020204" pitchFamily="34" charset="0"/>
                        </a:rPr>
                        <a:t>One student may sabotage earning the reward for everyone</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8" name="Object 2">
            <a:extLst>
              <a:ext uri="{FF2B5EF4-FFF2-40B4-BE49-F238E27FC236}">
                <a16:creationId xmlns:a16="http://schemas.microsoft.com/office/drawing/2014/main" id="{83F317C8-1604-B1C7-DACB-78E2DDC429DE}"/>
              </a:ext>
            </a:extLst>
          </p:cNvPr>
          <p:cNvGraphicFramePr>
            <a:graphicFrameLocks noChangeAspect="1"/>
          </p:cNvGraphicFramePr>
          <p:nvPr>
            <p:extLst>
              <p:ext uri="{D42A27DB-BD31-4B8C-83A1-F6EECF244321}">
                <p14:modId xmlns:p14="http://schemas.microsoft.com/office/powerpoint/2010/main" val="2307284078"/>
              </p:ext>
            </p:extLst>
          </p:nvPr>
        </p:nvGraphicFramePr>
        <p:xfrm>
          <a:off x="9206080" y="4968263"/>
          <a:ext cx="2206105" cy="1654579"/>
        </p:xfrm>
        <a:graphic>
          <a:graphicData uri="http://schemas.openxmlformats.org/presentationml/2006/ole">
            <mc:AlternateContent xmlns:mc="http://schemas.openxmlformats.org/markup-compatibility/2006">
              <mc:Choice xmlns:v="urn:schemas-microsoft-com:vml" Requires="v">
                <p:oleObj name="Acrobat Document" r:id="rId3" imgW="7542857" imgH="5830114" progId="AcroExch.Document.7">
                  <p:embed/>
                </p:oleObj>
              </mc:Choice>
              <mc:Fallback>
                <p:oleObj name="Acrobat Document" r:id="rId3" imgW="7542857" imgH="5830114" progId="AcroExch.Document.7">
                  <p:embed/>
                  <p:pic>
                    <p:nvPicPr>
                      <p:cNvPr id="169986" name="Object 2">
                        <a:extLst>
                          <a:ext uri="{FF2B5EF4-FFF2-40B4-BE49-F238E27FC236}">
                            <a16:creationId xmlns:a16="http://schemas.microsoft.com/office/drawing/2014/main" id="{C36625F6-18C6-475A-20AB-5A61D9630CC4}"/>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6080" y="4968263"/>
                        <a:ext cx="2206105" cy="16545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7338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D99208E-27DB-AC11-1CF3-F2933837EAE9}"/>
              </a:ext>
            </a:extLst>
          </p:cNvPr>
          <p:cNvSpPr>
            <a:spLocks noGrp="1"/>
          </p:cNvSpPr>
          <p:nvPr>
            <p:ph type="title"/>
          </p:nvPr>
        </p:nvSpPr>
        <p:spPr>
          <a:xfrm>
            <a:off x="1028700" y="1028700"/>
            <a:ext cx="4038600" cy="4800600"/>
          </a:xfrm>
        </p:spPr>
        <p:txBody>
          <a:bodyPr anchor="ctr">
            <a:normAutofit/>
          </a:bodyPr>
          <a:lstStyle/>
          <a:p>
            <a:pPr algn="ctr"/>
            <a:r>
              <a:rPr lang="en-US" dirty="0"/>
              <a:t>Prevention Strategies – Noncontingent Reinforcement </a:t>
            </a:r>
          </a:p>
        </p:txBody>
      </p:sp>
      <p:graphicFrame>
        <p:nvGraphicFramePr>
          <p:cNvPr id="10" name="Content Placeholder 7">
            <a:extLst>
              <a:ext uri="{FF2B5EF4-FFF2-40B4-BE49-F238E27FC236}">
                <a16:creationId xmlns:a16="http://schemas.microsoft.com/office/drawing/2014/main" id="{390189BD-087E-EC18-A56C-93E3C5491182}"/>
              </a:ext>
            </a:extLst>
          </p:cNvPr>
          <p:cNvGraphicFramePr>
            <a:graphicFrameLocks noGrp="1"/>
          </p:cNvGraphicFramePr>
          <p:nvPr>
            <p:ph idx="1"/>
            <p:extLst>
              <p:ext uri="{D42A27DB-BD31-4B8C-83A1-F6EECF244321}">
                <p14:modId xmlns:p14="http://schemas.microsoft.com/office/powerpoint/2010/main" val="964580758"/>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2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12EA-2A7A-9140-5C80-220BBD6454D5}"/>
              </a:ext>
            </a:extLst>
          </p:cNvPr>
          <p:cNvSpPr>
            <a:spLocks noGrp="1"/>
          </p:cNvSpPr>
          <p:nvPr>
            <p:ph type="title"/>
          </p:nvPr>
        </p:nvSpPr>
        <p:spPr>
          <a:xfrm>
            <a:off x="1020093" y="458545"/>
            <a:ext cx="10134600" cy="572985"/>
          </a:xfrm>
        </p:spPr>
        <p:txBody>
          <a:bodyPr>
            <a:normAutofit fontScale="90000"/>
          </a:bodyPr>
          <a:lstStyle/>
          <a:p>
            <a:r>
              <a:rPr lang="en-US" dirty="0"/>
              <a:t>Prevention Strategies cont. </a:t>
            </a:r>
            <a:endParaRPr lang="en-US" i="1" u="sng" dirty="0"/>
          </a:p>
        </p:txBody>
      </p:sp>
      <p:sp>
        <p:nvSpPr>
          <p:cNvPr id="7" name="Text Placeholder 6">
            <a:extLst>
              <a:ext uri="{FF2B5EF4-FFF2-40B4-BE49-F238E27FC236}">
                <a16:creationId xmlns:a16="http://schemas.microsoft.com/office/drawing/2014/main" id="{6FC08CA9-D7B3-D2F3-A04F-069468C240F0}"/>
              </a:ext>
            </a:extLst>
          </p:cNvPr>
          <p:cNvSpPr>
            <a:spLocks noGrp="1"/>
          </p:cNvSpPr>
          <p:nvPr>
            <p:ph type="body" idx="1"/>
          </p:nvPr>
        </p:nvSpPr>
        <p:spPr>
          <a:xfrm>
            <a:off x="521125" y="1238675"/>
            <a:ext cx="4849036" cy="476359"/>
          </a:xfrm>
        </p:spPr>
        <p:txBody>
          <a:bodyPr/>
          <a:lstStyle/>
          <a:p>
            <a:r>
              <a:rPr lang="en-US" dirty="0"/>
              <a:t>Behavior Contracts</a:t>
            </a:r>
          </a:p>
        </p:txBody>
      </p:sp>
      <p:sp>
        <p:nvSpPr>
          <p:cNvPr id="3" name="Content Placeholder 2">
            <a:extLst>
              <a:ext uri="{FF2B5EF4-FFF2-40B4-BE49-F238E27FC236}">
                <a16:creationId xmlns:a16="http://schemas.microsoft.com/office/drawing/2014/main" id="{46D85FC0-3A5A-247C-4FF9-3FE411258033}"/>
              </a:ext>
            </a:extLst>
          </p:cNvPr>
          <p:cNvSpPr>
            <a:spLocks noGrp="1"/>
          </p:cNvSpPr>
          <p:nvPr>
            <p:ph sz="half" idx="2"/>
          </p:nvPr>
        </p:nvSpPr>
        <p:spPr>
          <a:xfrm>
            <a:off x="421601" y="1671501"/>
            <a:ext cx="4849036" cy="3514997"/>
          </a:xfrm>
        </p:spPr>
        <p:txBody>
          <a:bodyPr>
            <a:normAutofit fontScale="92500" lnSpcReduction="20000"/>
          </a:bodyPr>
          <a:lstStyle/>
          <a:p>
            <a:pPr marL="342900" indent="-342900">
              <a:buFont typeface="Arial" panose="020B0604020202020204" pitchFamily="34" charset="0"/>
              <a:buChar char="•"/>
            </a:pPr>
            <a:r>
              <a:rPr lang="en-US" dirty="0"/>
              <a:t>Written agreement developed with input from both teacher and student that sets the stage for accountability and consistency.</a:t>
            </a:r>
          </a:p>
          <a:p>
            <a:pPr marL="342900" indent="-342900">
              <a:buFont typeface="Arial" panose="020B0604020202020204" pitchFamily="34" charset="0"/>
              <a:buChar char="•"/>
            </a:pPr>
            <a:r>
              <a:rPr lang="en-US" dirty="0"/>
              <a:t>Describes rewards based on the occurrence of desirable behavior specifically defined by both teacher and student, and Outlines responsibilities of both the teacher and student.</a:t>
            </a:r>
          </a:p>
          <a:p>
            <a:pPr marL="342900" indent="-342900">
              <a:buFont typeface="Arial" panose="020B0604020202020204" pitchFamily="34" charset="0"/>
              <a:buChar char="•"/>
            </a:pPr>
            <a:r>
              <a:rPr lang="en-US" dirty="0"/>
              <a:t>Outlines time or other constraints, identifies the reinforcers, and any other necessary conditions, and positively oriented by rewarding successes.</a:t>
            </a:r>
          </a:p>
          <a:p>
            <a:endParaRPr lang="en-US" dirty="0"/>
          </a:p>
        </p:txBody>
      </p:sp>
      <p:sp>
        <p:nvSpPr>
          <p:cNvPr id="8" name="Text Placeholder 7">
            <a:extLst>
              <a:ext uri="{FF2B5EF4-FFF2-40B4-BE49-F238E27FC236}">
                <a16:creationId xmlns:a16="http://schemas.microsoft.com/office/drawing/2014/main" id="{39F41DEB-BAFB-52E8-81F0-955FB36EA3E9}"/>
              </a:ext>
            </a:extLst>
          </p:cNvPr>
          <p:cNvSpPr>
            <a:spLocks noGrp="1"/>
          </p:cNvSpPr>
          <p:nvPr>
            <p:ph type="body" sz="quarter" idx="3"/>
          </p:nvPr>
        </p:nvSpPr>
        <p:spPr>
          <a:xfrm>
            <a:off x="6529201" y="1238674"/>
            <a:ext cx="4904585" cy="476359"/>
          </a:xfrm>
        </p:spPr>
        <p:txBody>
          <a:bodyPr/>
          <a:lstStyle/>
          <a:p>
            <a:r>
              <a:rPr lang="en-US" dirty="0"/>
              <a:t>Self-Monitoring</a:t>
            </a:r>
          </a:p>
        </p:txBody>
      </p:sp>
      <p:sp>
        <p:nvSpPr>
          <p:cNvPr id="9" name="Content Placeholder 8">
            <a:extLst>
              <a:ext uri="{FF2B5EF4-FFF2-40B4-BE49-F238E27FC236}">
                <a16:creationId xmlns:a16="http://schemas.microsoft.com/office/drawing/2014/main" id="{7C436B29-478B-A646-9B5C-252B0CAD7A20}"/>
              </a:ext>
            </a:extLst>
          </p:cNvPr>
          <p:cNvSpPr>
            <a:spLocks noGrp="1"/>
          </p:cNvSpPr>
          <p:nvPr>
            <p:ph sz="quarter" idx="4"/>
          </p:nvPr>
        </p:nvSpPr>
        <p:spPr>
          <a:xfrm>
            <a:off x="6251877" y="1671501"/>
            <a:ext cx="4904585" cy="3514997"/>
          </a:xfrm>
        </p:spPr>
        <p:txBody>
          <a:bodyPr>
            <a:normAutofit fontScale="92500" lnSpcReduction="20000"/>
          </a:bodyPr>
          <a:lstStyle/>
          <a:p>
            <a:pPr marL="342900" indent="-342900">
              <a:buFont typeface="Arial" panose="020B0604020202020204" pitchFamily="34" charset="0"/>
              <a:buChar char="•"/>
            </a:pPr>
            <a:r>
              <a:rPr lang="en-US" dirty="0"/>
              <a:t>Students keep track of whether they are on-task, compliant - following rules and routines. </a:t>
            </a:r>
          </a:p>
          <a:p>
            <a:pPr marL="342900" indent="-342900">
              <a:buFont typeface="Arial" panose="020B0604020202020204" pitchFamily="34" charset="0"/>
              <a:buChar char="•"/>
            </a:pPr>
            <a:r>
              <a:rPr lang="en-US" dirty="0"/>
              <a:t>Praise honest self-reporting</a:t>
            </a:r>
          </a:p>
          <a:p>
            <a:pPr marL="342900" indent="-342900">
              <a:buFont typeface="Arial" panose="020B0604020202020204" pitchFamily="34" charset="0"/>
              <a:buChar char="•"/>
            </a:pPr>
            <a:r>
              <a:rPr lang="en-US" dirty="0"/>
              <a:t>If a student admits to engaging in an inappropriate behavior, always praise for their honesty before providing the consequence </a:t>
            </a:r>
          </a:p>
          <a:p>
            <a:pPr marL="342900" indent="-342900">
              <a:buFont typeface="Arial" panose="020B0604020202020204" pitchFamily="34" charset="0"/>
              <a:buChar char="•"/>
            </a:pPr>
            <a:r>
              <a:rPr lang="en-US" dirty="0"/>
              <a:t>Never change the mark a student has given him/herself without discussing inconsistencies with the student.  Be open to changing your marks as well.</a:t>
            </a:r>
          </a:p>
          <a:p>
            <a:pPr marL="342900" indent="-342900">
              <a:buFont typeface="Arial" panose="020B0604020202020204" pitchFamily="34" charset="0"/>
              <a:buChar char="•"/>
            </a:pPr>
            <a:endParaRPr lang="en-US" dirty="0"/>
          </a:p>
          <a:p>
            <a:endParaRPr lang="en-US" b="1" dirty="0"/>
          </a:p>
        </p:txBody>
      </p:sp>
      <p:pic>
        <p:nvPicPr>
          <p:cNvPr id="10" name="Picture 4" descr="ContractEx3">
            <a:extLst>
              <a:ext uri="{FF2B5EF4-FFF2-40B4-BE49-F238E27FC236}">
                <a16:creationId xmlns:a16="http://schemas.microsoft.com/office/drawing/2014/main" id="{34997FBC-22C8-14C7-575B-3A5DBA574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119" y="4917700"/>
            <a:ext cx="2080549" cy="165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SelfRecordForm2">
            <a:extLst>
              <a:ext uri="{FF2B5EF4-FFF2-40B4-BE49-F238E27FC236}">
                <a16:creationId xmlns:a16="http://schemas.microsoft.com/office/drawing/2014/main" id="{DC818C7E-BEEA-0B3F-BDA3-9C8F97AFF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188" y="4740076"/>
            <a:ext cx="2212505" cy="165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45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9" name="Rectangle 617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1" name="Rectangle 618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3" name="Rectangle 618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40C9E-54DF-E183-CB25-2D9EE7321884}"/>
              </a:ext>
            </a:extLst>
          </p:cNvPr>
          <p:cNvSpPr>
            <a:spLocks noGrp="1"/>
          </p:cNvSpPr>
          <p:nvPr>
            <p:ph type="title"/>
          </p:nvPr>
        </p:nvSpPr>
        <p:spPr>
          <a:xfrm>
            <a:off x="6125052" y="735189"/>
            <a:ext cx="5129972" cy="1288825"/>
          </a:xfrm>
        </p:spPr>
        <p:txBody>
          <a:bodyPr anchor="b">
            <a:normAutofit/>
          </a:bodyPr>
          <a:lstStyle/>
          <a:p>
            <a:pPr algn="ctr"/>
            <a:r>
              <a:rPr lang="en-US"/>
              <a:t>Behavior Management &amp; Reduction Strategies</a:t>
            </a:r>
          </a:p>
        </p:txBody>
      </p:sp>
      <p:sp>
        <p:nvSpPr>
          <p:cNvPr id="3" name="Content Placeholder 2">
            <a:extLst>
              <a:ext uri="{FF2B5EF4-FFF2-40B4-BE49-F238E27FC236}">
                <a16:creationId xmlns:a16="http://schemas.microsoft.com/office/drawing/2014/main" id="{C4A03DFA-406B-A9C1-1CAD-6593A270FDA2}"/>
              </a:ext>
            </a:extLst>
          </p:cNvPr>
          <p:cNvSpPr>
            <a:spLocks noGrp="1"/>
          </p:cNvSpPr>
          <p:nvPr>
            <p:ph idx="1"/>
          </p:nvPr>
        </p:nvSpPr>
        <p:spPr>
          <a:xfrm>
            <a:off x="6125052" y="2478581"/>
            <a:ext cx="4965859" cy="3028597"/>
          </a:xfrm>
        </p:spPr>
        <p:txBody>
          <a:bodyPr anchor="ctr">
            <a:normAutofit/>
          </a:bodyPr>
          <a:lstStyle/>
          <a:p>
            <a:pPr marL="342900" indent="-342900" algn="ctr">
              <a:buFont typeface="Arial" panose="020B0604020202020204" pitchFamily="34" charset="0"/>
              <a:buChar char="•"/>
            </a:pPr>
            <a:r>
              <a:rPr lang="en-US" dirty="0"/>
              <a:t>Reduction strategies are used to address inappropriate or problem behavior</a:t>
            </a:r>
          </a:p>
          <a:p>
            <a:pPr algn="ctr"/>
            <a:r>
              <a:rPr lang="en-US" dirty="0"/>
              <a:t>     - Intervention strategies</a:t>
            </a:r>
          </a:p>
          <a:p>
            <a:pPr algn="ctr"/>
            <a:r>
              <a:rPr lang="en-US" dirty="0"/>
              <a:t>     - Determined prior to occurrence of the problem behavior</a:t>
            </a:r>
          </a:p>
          <a:p>
            <a:pPr algn="ctr"/>
            <a:r>
              <a:rPr lang="en-US" dirty="0"/>
              <a:t>     - Implemented consistently</a:t>
            </a:r>
          </a:p>
          <a:p>
            <a:pPr algn="ctr"/>
            <a:endParaRPr lang="en-US" dirty="0"/>
          </a:p>
        </p:txBody>
      </p:sp>
      <p:pic>
        <p:nvPicPr>
          <p:cNvPr id="6146" name="Picture 2" descr="24,900+ Baby Toy Isolated Stock Photos, Pictures &amp; Royalty-Free Images -  iStock | Baby rattle, Rattle, Baby bottle">
            <a:extLst>
              <a:ext uri="{FF2B5EF4-FFF2-40B4-BE49-F238E27FC236}">
                <a16:creationId xmlns:a16="http://schemas.microsoft.com/office/drawing/2014/main" id="{5EC0673D-3D9D-2A52-59C4-06E7FA527B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694" y="1231027"/>
            <a:ext cx="4395946" cy="4395946"/>
          </a:xfrm>
          <a:prstGeom prst="rect">
            <a:avLst/>
          </a:prstGeom>
          <a:noFill/>
          <a:extLst>
            <a:ext uri="{909E8E84-426E-40DD-AFC4-6F175D3DCCD1}">
              <a14:hiddenFill xmlns:a14="http://schemas.microsoft.com/office/drawing/2010/main">
                <a:solidFill>
                  <a:srgbClr val="FFFFFF"/>
                </a:solidFill>
              </a14:hiddenFill>
            </a:ext>
          </a:extLst>
        </p:spPr>
      </p:pic>
      <p:grpSp>
        <p:nvGrpSpPr>
          <p:cNvPr id="6185" name="Group 618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74239" y="5850225"/>
            <a:ext cx="867485" cy="115439"/>
            <a:chOff x="8910933" y="1861308"/>
            <a:chExt cx="867485" cy="115439"/>
          </a:xfrm>
        </p:grpSpPr>
        <p:sp>
          <p:nvSpPr>
            <p:cNvPr id="6186" name="Rectangle 618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6187" name="Straight Connector 618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88" name="Straight Connector 618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574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A10E9-C04F-2DB5-E040-5CACC326104F}"/>
              </a:ext>
            </a:extLst>
          </p:cNvPr>
          <p:cNvSpPr>
            <a:spLocks noGrp="1"/>
          </p:cNvSpPr>
          <p:nvPr>
            <p:ph type="title"/>
          </p:nvPr>
        </p:nvSpPr>
        <p:spPr>
          <a:xfrm>
            <a:off x="1028700" y="723901"/>
            <a:ext cx="5836920" cy="1288884"/>
          </a:xfrm>
        </p:spPr>
        <p:txBody>
          <a:bodyPr anchor="b">
            <a:normAutofit/>
          </a:bodyPr>
          <a:lstStyle/>
          <a:p>
            <a:pPr algn="ctr"/>
            <a:r>
              <a:rPr lang="en-US" dirty="0"/>
              <a:t>Reduction Strategies – Extinction </a:t>
            </a:r>
            <a:endParaRPr lang="en-US"/>
          </a:p>
        </p:txBody>
      </p:sp>
      <p:sp>
        <p:nvSpPr>
          <p:cNvPr id="3" name="Content Placeholder 2">
            <a:extLst>
              <a:ext uri="{FF2B5EF4-FFF2-40B4-BE49-F238E27FC236}">
                <a16:creationId xmlns:a16="http://schemas.microsoft.com/office/drawing/2014/main" id="{DFAF51AA-056C-97F8-9791-126544ADBA4B}"/>
              </a:ext>
            </a:extLst>
          </p:cNvPr>
          <p:cNvSpPr>
            <a:spLocks noGrp="1"/>
          </p:cNvSpPr>
          <p:nvPr>
            <p:ph idx="1"/>
          </p:nvPr>
        </p:nvSpPr>
        <p:spPr>
          <a:xfrm>
            <a:off x="1266529" y="2732545"/>
            <a:ext cx="5384169" cy="3232826"/>
          </a:xfrm>
        </p:spPr>
        <p:txBody>
          <a:bodyPr anchor="t">
            <a:normAutofit/>
          </a:bodyPr>
          <a:lstStyle/>
          <a:p>
            <a:pPr marL="342900" indent="-342900" algn="ctr">
              <a:buFont typeface="Arial" panose="020B0604020202020204" pitchFamily="34" charset="0"/>
              <a:buChar char="•"/>
            </a:pPr>
            <a:r>
              <a:rPr lang="en-US" dirty="0"/>
              <a:t>Reducing behavior by withholding or terminating the reinforcer that maintains inappropriate behavior.</a:t>
            </a:r>
            <a:endParaRPr lang="en-US"/>
          </a:p>
          <a:p>
            <a:pPr algn="ctr"/>
            <a:r>
              <a:rPr lang="en-US" dirty="0"/>
              <a:t>     - Most often used for attention seeking behaviors: purposeful ignoring</a:t>
            </a:r>
            <a:endParaRPr lang="en-US"/>
          </a:p>
          <a:p>
            <a:pPr algn="ctr"/>
            <a:r>
              <a:rPr lang="en-US" dirty="0"/>
              <a:t>     - Should be used in conjunction with reinforcement of a replacement behavior.</a:t>
            </a:r>
            <a:endParaRPr lang="en-US"/>
          </a:p>
          <a:p>
            <a:pPr algn="ctr"/>
            <a:r>
              <a:rPr lang="en-US" dirty="0"/>
              <a:t>     - Beware of the extinction burst.</a:t>
            </a:r>
            <a:endParaRPr lang="en-US"/>
          </a:p>
          <a:p>
            <a:pPr algn="ctr"/>
            <a:endParaRPr lang="en-US"/>
          </a:p>
        </p:txBody>
      </p:sp>
      <p:pic>
        <p:nvPicPr>
          <p:cNvPr id="22" name="Graphic 21" descr="Minimize">
            <a:extLst>
              <a:ext uri="{FF2B5EF4-FFF2-40B4-BE49-F238E27FC236}">
                <a16:creationId xmlns:a16="http://schemas.microsoft.com/office/drawing/2014/main" id="{708B4DDC-8962-266E-55AA-ADF031FBBB1C}"/>
              </a:ext>
            </a:extLst>
          </p:cNvPr>
          <p:cNvPicPr>
            <a:picLocks noChangeAspect="1"/>
          </p:cNvPicPr>
          <p:nvPr/>
        </p:nvPicPr>
        <p:blipFill>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1239" y="1547707"/>
            <a:ext cx="3666392" cy="3666392"/>
          </a:xfrm>
          <a:prstGeom prst="rect">
            <a:avLst/>
          </a:prstGeom>
        </p:spPr>
      </p:pic>
      <p:grpSp>
        <p:nvGrpSpPr>
          <p:cNvPr id="31" name="Group 30">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32" name="Rectangle 31">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3" name="Straight Connector 32">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4197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42" name="Rectangle 4130">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3" name="Rectangle 4132">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4" name="Rectangle 4134">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98D5C-252A-67F3-E268-7F4E4AA564DB}"/>
              </a:ext>
            </a:extLst>
          </p:cNvPr>
          <p:cNvSpPr>
            <a:spLocks noGrp="1"/>
          </p:cNvSpPr>
          <p:nvPr>
            <p:ph type="title"/>
          </p:nvPr>
        </p:nvSpPr>
        <p:spPr>
          <a:xfrm>
            <a:off x="6042995" y="722376"/>
            <a:ext cx="5129972" cy="1288825"/>
          </a:xfrm>
        </p:spPr>
        <p:txBody>
          <a:bodyPr anchor="b">
            <a:normAutofit/>
          </a:bodyPr>
          <a:lstStyle/>
          <a:p>
            <a:pPr algn="ctr"/>
            <a:r>
              <a:rPr lang="en-US"/>
              <a:t>Reduction Strategies – Response Cost </a:t>
            </a:r>
          </a:p>
        </p:txBody>
      </p:sp>
      <p:sp>
        <p:nvSpPr>
          <p:cNvPr id="3" name="Content Placeholder 2">
            <a:extLst>
              <a:ext uri="{FF2B5EF4-FFF2-40B4-BE49-F238E27FC236}">
                <a16:creationId xmlns:a16="http://schemas.microsoft.com/office/drawing/2014/main" id="{C317CF80-2774-54B0-2491-DA4721469758}"/>
              </a:ext>
            </a:extLst>
          </p:cNvPr>
          <p:cNvSpPr>
            <a:spLocks noGrp="1"/>
          </p:cNvSpPr>
          <p:nvPr>
            <p:ph idx="1"/>
          </p:nvPr>
        </p:nvSpPr>
        <p:spPr>
          <a:xfrm>
            <a:off x="6125052" y="2478581"/>
            <a:ext cx="4965859" cy="3028597"/>
          </a:xfrm>
        </p:spPr>
        <p:txBody>
          <a:bodyPr anchor="ctr">
            <a:normAutofit/>
          </a:bodyPr>
          <a:lstStyle/>
          <a:p>
            <a:pPr marL="342900" indent="-342900" algn="ctr">
              <a:lnSpc>
                <a:spcPct val="100000"/>
              </a:lnSpc>
              <a:buFont typeface="Arial" panose="020B0604020202020204" pitchFamily="34" charset="0"/>
              <a:buChar char="•"/>
            </a:pPr>
            <a:r>
              <a:rPr lang="en-US" sz="1400"/>
              <a:t>A "toll" or "fine" imposed in response to the student's display of inappropriate behavior. </a:t>
            </a:r>
          </a:p>
          <a:p>
            <a:pPr algn="ctr">
              <a:lnSpc>
                <a:spcPct val="100000"/>
              </a:lnSpc>
            </a:pPr>
            <a:r>
              <a:rPr lang="en-US" sz="1400"/>
              <a:t>     - For example, if you were to take away a point/token/raison/raffle ticket/candy piece away from a student's' collection because of a rude remark or failure to stay on task</a:t>
            </a:r>
          </a:p>
          <a:p>
            <a:pPr marL="342900" indent="-342900" algn="ctr">
              <a:lnSpc>
                <a:spcPct val="100000"/>
              </a:lnSpc>
              <a:buFont typeface="Arial" panose="020B0604020202020204" pitchFamily="34" charset="0"/>
              <a:buChar char="•"/>
            </a:pPr>
            <a:r>
              <a:rPr lang="en-US" sz="1400"/>
              <a:t>Be sure not to use the consequences as a threat against the student </a:t>
            </a:r>
          </a:p>
          <a:p>
            <a:pPr algn="ctr">
              <a:lnSpc>
                <a:spcPct val="100000"/>
              </a:lnSpc>
            </a:pPr>
            <a:r>
              <a:rPr lang="en-US" sz="1400"/>
              <a:t>     - Example:   Instead of saying “You better behave, or I'll take your points away.", say "I'd like to see hands kept to self so that everyone can keep their points."  Or just use a "short statement” like "Hands." </a:t>
            </a:r>
          </a:p>
          <a:p>
            <a:pPr algn="ctr">
              <a:lnSpc>
                <a:spcPct val="100000"/>
              </a:lnSpc>
            </a:pPr>
            <a:endParaRPr lang="en-US" sz="1400" dirty="0"/>
          </a:p>
        </p:txBody>
      </p:sp>
      <p:pic>
        <p:nvPicPr>
          <p:cNvPr id="4098" name="Picture 2" descr="14 best wooden toys your kids will actually play with - Today's Parent">
            <a:extLst>
              <a:ext uri="{FF2B5EF4-FFF2-40B4-BE49-F238E27FC236}">
                <a16:creationId xmlns:a16="http://schemas.microsoft.com/office/drawing/2014/main" id="{2FAA18FE-2E1B-D8F5-831A-9597E2EECA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98" r="24902"/>
          <a:stretch/>
        </p:blipFill>
        <p:spPr bwMode="auto">
          <a:xfrm>
            <a:off x="1175383" y="770574"/>
            <a:ext cx="3544568" cy="5316852"/>
          </a:xfrm>
          <a:prstGeom prst="rect">
            <a:avLst/>
          </a:prstGeom>
          <a:noFill/>
          <a:extLst>
            <a:ext uri="{909E8E84-426E-40DD-AFC4-6F175D3DCCD1}">
              <a14:hiddenFill xmlns:a14="http://schemas.microsoft.com/office/drawing/2010/main">
                <a:solidFill>
                  <a:srgbClr val="FFFFFF"/>
                </a:solidFill>
              </a14:hiddenFill>
            </a:ext>
          </a:extLst>
        </p:spPr>
      </p:pic>
      <p:grpSp>
        <p:nvGrpSpPr>
          <p:cNvPr id="4145" name="Group 4136">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74239" y="5850225"/>
            <a:ext cx="867485" cy="115439"/>
            <a:chOff x="8910933" y="1861308"/>
            <a:chExt cx="867485" cy="115439"/>
          </a:xfrm>
        </p:grpSpPr>
        <p:sp>
          <p:nvSpPr>
            <p:cNvPr id="4146" name="Rectangle 4137">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4139" name="Straight Connector 4138">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40" name="Straight Connector 4139">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9816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ackground pattern">
            <a:extLst>
              <a:ext uri="{FF2B5EF4-FFF2-40B4-BE49-F238E27FC236}">
                <a16:creationId xmlns:a16="http://schemas.microsoft.com/office/drawing/2014/main" id="{E0F801FA-13EB-402F-4C13-A260CBE0A6D6}"/>
              </a:ext>
            </a:extLst>
          </p:cNvPr>
          <p:cNvPicPr>
            <a:picLocks noChangeAspect="1"/>
          </p:cNvPicPr>
          <p:nvPr/>
        </p:nvPicPr>
        <p:blipFill rotWithShape="1">
          <a:blip r:embed="rId3"/>
          <a:srcRect t="1747"/>
          <a:stretch/>
        </p:blipFill>
        <p:spPr>
          <a:xfrm>
            <a:off x="8336340" y="217189"/>
            <a:ext cx="3693363" cy="2077510"/>
          </a:xfrm>
          <a:prstGeom prst="rect">
            <a:avLst/>
          </a:prstGeom>
        </p:spPr>
      </p:pic>
      <p:sp>
        <p:nvSpPr>
          <p:cNvPr id="5" name="Title 4">
            <a:extLst>
              <a:ext uri="{FF2B5EF4-FFF2-40B4-BE49-F238E27FC236}">
                <a16:creationId xmlns:a16="http://schemas.microsoft.com/office/drawing/2014/main" id="{835D31F4-B3A1-18BC-F9F8-86C63D39628A}"/>
              </a:ext>
            </a:extLst>
          </p:cNvPr>
          <p:cNvSpPr>
            <a:spLocks noGrp="1"/>
          </p:cNvSpPr>
          <p:nvPr>
            <p:ph type="title"/>
          </p:nvPr>
        </p:nvSpPr>
        <p:spPr>
          <a:xfrm>
            <a:off x="1028700" y="555171"/>
            <a:ext cx="10134600" cy="814387"/>
          </a:xfrm>
        </p:spPr>
        <p:txBody>
          <a:bodyPr/>
          <a:lstStyle/>
          <a:p>
            <a:r>
              <a:rPr lang="en-US" dirty="0"/>
              <a:t>Reduction Strategies – Time Out</a:t>
            </a:r>
          </a:p>
        </p:txBody>
      </p:sp>
      <p:sp>
        <p:nvSpPr>
          <p:cNvPr id="6" name="Text Placeholder 5">
            <a:extLst>
              <a:ext uri="{FF2B5EF4-FFF2-40B4-BE49-F238E27FC236}">
                <a16:creationId xmlns:a16="http://schemas.microsoft.com/office/drawing/2014/main" id="{938CE17B-822A-80B8-1CFE-915B422A1A4E}"/>
              </a:ext>
            </a:extLst>
          </p:cNvPr>
          <p:cNvSpPr>
            <a:spLocks noGrp="1"/>
          </p:cNvSpPr>
          <p:nvPr>
            <p:ph type="body" idx="1"/>
          </p:nvPr>
        </p:nvSpPr>
        <p:spPr>
          <a:xfrm>
            <a:off x="1037306" y="1801620"/>
            <a:ext cx="4849036" cy="460317"/>
          </a:xfrm>
        </p:spPr>
        <p:txBody>
          <a:bodyPr>
            <a:normAutofit/>
          </a:bodyPr>
          <a:lstStyle/>
          <a:p>
            <a:r>
              <a:rPr lang="en-US" dirty="0"/>
              <a:t>Exclusionary </a:t>
            </a:r>
          </a:p>
        </p:txBody>
      </p:sp>
      <p:sp>
        <p:nvSpPr>
          <p:cNvPr id="7" name="Content Placeholder 6">
            <a:extLst>
              <a:ext uri="{FF2B5EF4-FFF2-40B4-BE49-F238E27FC236}">
                <a16:creationId xmlns:a16="http://schemas.microsoft.com/office/drawing/2014/main" id="{ACD936D3-E781-413D-B79B-20A23E355731}"/>
              </a:ext>
            </a:extLst>
          </p:cNvPr>
          <p:cNvSpPr>
            <a:spLocks noGrp="1"/>
          </p:cNvSpPr>
          <p:nvPr>
            <p:ph sz="half" idx="2"/>
          </p:nvPr>
        </p:nvSpPr>
        <p:spPr>
          <a:xfrm>
            <a:off x="1037306" y="2502568"/>
            <a:ext cx="4849036" cy="3631532"/>
          </a:xfrm>
        </p:spPr>
        <p:txBody>
          <a:bodyPr>
            <a:normAutofit fontScale="85000" lnSpcReduction="10000"/>
          </a:bodyPr>
          <a:lstStyle/>
          <a:p>
            <a:pPr marL="342900" indent="-342900">
              <a:buFont typeface="Arial" panose="020B0604020202020204" pitchFamily="34" charset="0"/>
              <a:buChar char="•"/>
            </a:pPr>
            <a:r>
              <a:rPr lang="en-US" dirty="0"/>
              <a:t>Student is removed from the setting that is reinforcing the behavior.  S/he is assigned to another setting that should be incredibly boring (to promote the urge to return to and stay in the classroom).  </a:t>
            </a:r>
          </a:p>
          <a:p>
            <a:r>
              <a:rPr lang="en-US" dirty="0"/>
              <a:t>Examples</a:t>
            </a:r>
          </a:p>
          <a:p>
            <a:r>
              <a:rPr lang="en-US" dirty="0"/>
              <a:t> - set aside time out room staffed by a monitor. </a:t>
            </a:r>
          </a:p>
          <a:p>
            <a:r>
              <a:rPr lang="en-US" dirty="0"/>
              <a:t> - a taped off area in the hallway (across from the door so that you can monitor the student)</a:t>
            </a:r>
          </a:p>
          <a:p>
            <a:endParaRPr lang="en-US" dirty="0"/>
          </a:p>
        </p:txBody>
      </p:sp>
      <p:sp>
        <p:nvSpPr>
          <p:cNvPr id="8" name="Text Placeholder 7">
            <a:extLst>
              <a:ext uri="{FF2B5EF4-FFF2-40B4-BE49-F238E27FC236}">
                <a16:creationId xmlns:a16="http://schemas.microsoft.com/office/drawing/2014/main" id="{45012DB8-2E4D-9567-AFD6-106235643717}"/>
              </a:ext>
            </a:extLst>
          </p:cNvPr>
          <p:cNvSpPr>
            <a:spLocks noGrp="1"/>
          </p:cNvSpPr>
          <p:nvPr>
            <p:ph type="body" sz="quarter" idx="3"/>
          </p:nvPr>
        </p:nvSpPr>
        <p:spPr>
          <a:xfrm>
            <a:off x="6250108" y="1801620"/>
            <a:ext cx="4904585" cy="460317"/>
          </a:xfrm>
        </p:spPr>
        <p:txBody>
          <a:bodyPr>
            <a:normAutofit/>
          </a:bodyPr>
          <a:lstStyle/>
          <a:p>
            <a:r>
              <a:rPr lang="en-US" dirty="0"/>
              <a:t>Non-Exclusionary</a:t>
            </a:r>
          </a:p>
        </p:txBody>
      </p:sp>
      <p:sp>
        <p:nvSpPr>
          <p:cNvPr id="9" name="Content Placeholder 8">
            <a:extLst>
              <a:ext uri="{FF2B5EF4-FFF2-40B4-BE49-F238E27FC236}">
                <a16:creationId xmlns:a16="http://schemas.microsoft.com/office/drawing/2014/main" id="{C5B9B284-415B-A248-7367-6987FADED4B0}"/>
              </a:ext>
            </a:extLst>
          </p:cNvPr>
          <p:cNvSpPr>
            <a:spLocks noGrp="1"/>
          </p:cNvSpPr>
          <p:nvPr>
            <p:ph sz="quarter" idx="4"/>
          </p:nvPr>
        </p:nvSpPr>
        <p:spPr>
          <a:xfrm>
            <a:off x="6250108" y="2502569"/>
            <a:ext cx="4904585" cy="3631532"/>
          </a:xfrm>
        </p:spPr>
        <p:txBody>
          <a:bodyPr>
            <a:normAutofit fontScale="85000" lnSpcReduction="10000"/>
          </a:bodyPr>
          <a:lstStyle/>
          <a:p>
            <a:pPr marL="342900" indent="-342900">
              <a:buFont typeface="Arial" panose="020B0604020202020204" pitchFamily="34" charset="0"/>
              <a:buChar char="•"/>
            </a:pPr>
            <a:r>
              <a:rPr lang="en-US" dirty="0"/>
              <a:t>Students remain in the instructional setting but does not receive any reinforcement while remaining there.  S/he can continue to learn by observation but may not be an active participant.  Do not allow them to offer answers, receive points or raffle tickets, engage in hands-on activities, or converse with a group of others. </a:t>
            </a:r>
          </a:p>
          <a:p>
            <a:r>
              <a:rPr lang="en-US" dirty="0"/>
              <a:t>Examples:</a:t>
            </a:r>
          </a:p>
          <a:p>
            <a:r>
              <a:rPr lang="en-US" dirty="0"/>
              <a:t> - “Head down" (student folds arms on desktop and lowers face into arms for a designated period of time) </a:t>
            </a:r>
          </a:p>
          <a:p>
            <a:r>
              <a:rPr lang="en-US" dirty="0"/>
              <a:t> - Moving back a few feet from the rest of the group which is seated on the rug for "calendar time"</a:t>
            </a:r>
          </a:p>
          <a:p>
            <a:endParaRPr lang="en-US" dirty="0"/>
          </a:p>
        </p:txBody>
      </p:sp>
    </p:spTree>
    <p:extLst>
      <p:ext uri="{BB962C8B-B14F-4D97-AF65-F5344CB8AC3E}">
        <p14:creationId xmlns:p14="http://schemas.microsoft.com/office/powerpoint/2010/main" val="357960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5BD6-92AF-E99F-6499-B27D6DF6AEAD}"/>
              </a:ext>
            </a:extLst>
          </p:cNvPr>
          <p:cNvSpPr>
            <a:spLocks noGrp="1"/>
          </p:cNvSpPr>
          <p:nvPr>
            <p:ph type="title"/>
          </p:nvPr>
        </p:nvSpPr>
        <p:spPr>
          <a:xfrm>
            <a:off x="1037305" y="782320"/>
            <a:ext cx="10134600" cy="498549"/>
          </a:xfrm>
        </p:spPr>
        <p:txBody>
          <a:bodyPr>
            <a:normAutofit fontScale="90000"/>
          </a:bodyPr>
          <a:lstStyle/>
          <a:p>
            <a:pPr algn="ctr"/>
            <a:r>
              <a:rPr lang="en-US" b="1" dirty="0"/>
              <a:t>Introductions </a:t>
            </a:r>
          </a:p>
        </p:txBody>
      </p:sp>
      <p:sp>
        <p:nvSpPr>
          <p:cNvPr id="3" name="Content Placeholder 2">
            <a:extLst>
              <a:ext uri="{FF2B5EF4-FFF2-40B4-BE49-F238E27FC236}">
                <a16:creationId xmlns:a16="http://schemas.microsoft.com/office/drawing/2014/main" id="{A5F208A1-D33D-F8FB-0658-079F7E3CA3B2}"/>
              </a:ext>
            </a:extLst>
          </p:cNvPr>
          <p:cNvSpPr>
            <a:spLocks noGrp="1"/>
          </p:cNvSpPr>
          <p:nvPr>
            <p:ph sz="half" idx="1"/>
          </p:nvPr>
        </p:nvSpPr>
        <p:spPr>
          <a:xfrm>
            <a:off x="876873" y="1789609"/>
            <a:ext cx="4953000" cy="3998323"/>
          </a:xfrm>
        </p:spPr>
        <p:txBody>
          <a:bodyPr/>
          <a:lstStyle/>
          <a:p>
            <a:r>
              <a:rPr lang="en-US" b="1"/>
              <a:t>Rebecca Bovino-Sandquist M.A., BCBA</a:t>
            </a:r>
            <a:endParaRPr lang="en-US" b="1" dirty="0"/>
          </a:p>
        </p:txBody>
      </p:sp>
      <p:sp>
        <p:nvSpPr>
          <p:cNvPr id="4" name="Content Placeholder 3">
            <a:extLst>
              <a:ext uri="{FF2B5EF4-FFF2-40B4-BE49-F238E27FC236}">
                <a16:creationId xmlns:a16="http://schemas.microsoft.com/office/drawing/2014/main" id="{8259E4D7-4F80-14EF-AFFD-EC981C8B7F30}"/>
              </a:ext>
            </a:extLst>
          </p:cNvPr>
          <p:cNvSpPr>
            <a:spLocks noGrp="1"/>
          </p:cNvSpPr>
          <p:nvPr>
            <p:ph sz="half" idx="2"/>
          </p:nvPr>
        </p:nvSpPr>
        <p:spPr>
          <a:xfrm>
            <a:off x="6560428" y="1789607"/>
            <a:ext cx="4953000" cy="3998323"/>
          </a:xfrm>
        </p:spPr>
        <p:txBody>
          <a:bodyPr/>
          <a:lstStyle/>
          <a:p>
            <a:r>
              <a:rPr lang="en-US" b="1" dirty="0"/>
              <a:t>Erykah Spriggs B.S., BCaBA </a:t>
            </a:r>
          </a:p>
        </p:txBody>
      </p:sp>
      <p:pic>
        <p:nvPicPr>
          <p:cNvPr id="6" name="Picture 5">
            <a:extLst>
              <a:ext uri="{FF2B5EF4-FFF2-40B4-BE49-F238E27FC236}">
                <a16:creationId xmlns:a16="http://schemas.microsoft.com/office/drawing/2014/main" id="{27AE85DF-48EF-23EB-71B7-E7FB08AE1463}"/>
              </a:ext>
            </a:extLst>
          </p:cNvPr>
          <p:cNvPicPr/>
          <p:nvPr/>
        </p:nvPicPr>
        <p:blipFill rotWithShape="1">
          <a:blip r:embed="rId2" r:link="rId3">
            <a:extLst>
              <a:ext uri="{28A0092B-C50C-407E-A947-70E740481C1C}">
                <a14:useLocalDpi xmlns:a14="http://schemas.microsoft.com/office/drawing/2010/main" val="0"/>
              </a:ext>
            </a:extLst>
          </a:blip>
          <a:srcRect t="13656" b="7635"/>
          <a:stretch>
            <a:fillRect/>
          </a:stretch>
        </p:blipFill>
        <p:spPr bwMode="auto">
          <a:xfrm>
            <a:off x="1373666" y="2178409"/>
            <a:ext cx="3155665" cy="3220720"/>
          </a:xfrm>
          <a:prstGeom prst="rect">
            <a:avLst/>
          </a:prstGeom>
          <a:noFill/>
          <a:ln>
            <a:noFill/>
          </a:ln>
        </p:spPr>
      </p:pic>
      <p:pic>
        <p:nvPicPr>
          <p:cNvPr id="13" name="Picture 12" descr="A person smiling for the camera">
            <a:extLst>
              <a:ext uri="{FF2B5EF4-FFF2-40B4-BE49-F238E27FC236}">
                <a16:creationId xmlns:a16="http://schemas.microsoft.com/office/drawing/2014/main" id="{5EFAB1B9-8F6C-6510-6687-F38EC0043074}"/>
              </a:ext>
            </a:extLst>
          </p:cNvPr>
          <p:cNvPicPr>
            <a:picLocks noChangeAspect="1"/>
          </p:cNvPicPr>
          <p:nvPr/>
        </p:nvPicPr>
        <p:blipFill rotWithShape="1">
          <a:blip r:embed="rId4">
            <a:extLst>
              <a:ext uri="{28A0092B-C50C-407E-A947-70E740481C1C}">
                <a14:useLocalDpi xmlns:a14="http://schemas.microsoft.com/office/drawing/2010/main" val="0"/>
              </a:ext>
            </a:extLst>
          </a:blip>
          <a:srcRect t="10222"/>
          <a:stretch/>
        </p:blipFill>
        <p:spPr>
          <a:xfrm>
            <a:off x="6362129" y="2141089"/>
            <a:ext cx="3656615" cy="3282828"/>
          </a:xfrm>
          <a:prstGeom prst="rect">
            <a:avLst/>
          </a:prstGeom>
        </p:spPr>
      </p:pic>
    </p:spTree>
    <p:extLst>
      <p:ext uri="{BB962C8B-B14F-4D97-AF65-F5344CB8AC3E}">
        <p14:creationId xmlns:p14="http://schemas.microsoft.com/office/powerpoint/2010/main" val="2673821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6AFA23-2811-A3E7-204B-64C3F0F62C0C}"/>
              </a:ext>
            </a:extLst>
          </p:cNvPr>
          <p:cNvSpPr>
            <a:spLocks noGrp="1"/>
          </p:cNvSpPr>
          <p:nvPr>
            <p:ph type="title"/>
          </p:nvPr>
        </p:nvSpPr>
        <p:spPr>
          <a:xfrm>
            <a:off x="1028701" y="963919"/>
            <a:ext cx="10134600" cy="1036994"/>
          </a:xfrm>
        </p:spPr>
        <p:txBody>
          <a:bodyPr anchor="b">
            <a:normAutofit/>
          </a:bodyPr>
          <a:lstStyle/>
          <a:p>
            <a:pPr algn="ctr"/>
            <a:r>
              <a:rPr lang="en-US"/>
              <a:t>Problems with Reduction Strategies</a:t>
            </a:r>
          </a:p>
        </p:txBody>
      </p:sp>
      <p:grpSp>
        <p:nvGrpSpPr>
          <p:cNvPr id="29" name="Group 28">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30" name="Rectangle 29">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1" name="Straight Connector 30">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1F300951-1851-8D7A-24DA-4A5F4115B9C7}"/>
              </a:ext>
            </a:extLst>
          </p:cNvPr>
          <p:cNvGraphicFramePr>
            <a:graphicFrameLocks noGrp="1"/>
          </p:cNvGraphicFramePr>
          <p:nvPr>
            <p:ph idx="1"/>
            <p:extLst>
              <p:ext uri="{D42A27DB-BD31-4B8C-83A1-F6EECF244321}">
                <p14:modId xmlns:p14="http://schemas.microsoft.com/office/powerpoint/2010/main" val="1645889781"/>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376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02" name="Rectangle 13401">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4" name="Rectangle 13403">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6" name="Rectangle 13405">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F6AEDE7F-F973-2A61-C758-D249BD9C5FE7}"/>
              </a:ext>
            </a:extLst>
          </p:cNvPr>
          <p:cNvSpPr>
            <a:spLocks noGrp="1" noChangeArrowheads="1"/>
          </p:cNvSpPr>
          <p:nvPr>
            <p:ph type="title"/>
          </p:nvPr>
        </p:nvSpPr>
        <p:spPr>
          <a:xfrm>
            <a:off x="1028700" y="723901"/>
            <a:ext cx="5836920" cy="1288884"/>
          </a:xfrm>
        </p:spPr>
        <p:txBody>
          <a:bodyPr anchor="b">
            <a:normAutofit/>
          </a:bodyPr>
          <a:lstStyle/>
          <a:p>
            <a:pPr algn="ctr"/>
            <a:r>
              <a:rPr lang="en-US" altLang="en-US" dirty="0"/>
              <a:t>Is ABA effective for Autism?</a:t>
            </a:r>
            <a:endParaRPr lang="en-US" altLang="en-US"/>
          </a:p>
        </p:txBody>
      </p:sp>
      <p:sp>
        <p:nvSpPr>
          <p:cNvPr id="13315" name="Content Placeholder 2">
            <a:extLst>
              <a:ext uri="{FF2B5EF4-FFF2-40B4-BE49-F238E27FC236}">
                <a16:creationId xmlns:a16="http://schemas.microsoft.com/office/drawing/2014/main" id="{C6B1F068-9386-3FB1-BB49-94EB1D60172B}"/>
              </a:ext>
            </a:extLst>
          </p:cNvPr>
          <p:cNvSpPr>
            <a:spLocks noGrp="1" noChangeArrowheads="1"/>
          </p:cNvSpPr>
          <p:nvPr>
            <p:ph idx="1"/>
          </p:nvPr>
        </p:nvSpPr>
        <p:spPr>
          <a:xfrm>
            <a:off x="1266529" y="2732545"/>
            <a:ext cx="5384169" cy="3232826"/>
          </a:xfrm>
        </p:spPr>
        <p:txBody>
          <a:bodyPr anchor="t">
            <a:normAutofit/>
          </a:bodyPr>
          <a:lstStyle/>
          <a:p>
            <a:pPr algn="ctr">
              <a:lnSpc>
                <a:spcPct val="100000"/>
              </a:lnSpc>
            </a:pPr>
            <a:r>
              <a:rPr lang="en-US" altLang="en-US" sz="1700"/>
              <a:t>YES!</a:t>
            </a:r>
          </a:p>
          <a:p>
            <a:pPr algn="ctr">
              <a:lnSpc>
                <a:spcPct val="100000"/>
              </a:lnSpc>
            </a:pPr>
            <a:r>
              <a:rPr lang="en-US" sz="1700" b="0" i="0">
                <a:effectLst/>
                <a:latin typeface="Arial" panose="020B0604020202020204" pitchFamily="34" charset="0"/>
              </a:rPr>
              <a:t>“Behavioral and educational interventions are currently the main treatments for individuals with ASD. Of these interventions, approaches based on applied behavior analytic (ABA) have received the most extensive research.”</a:t>
            </a:r>
          </a:p>
          <a:p>
            <a:pPr algn="ctr">
              <a:lnSpc>
                <a:spcPct val="100000"/>
              </a:lnSpc>
            </a:pPr>
            <a:endParaRPr lang="en-US" altLang="en-US" sz="1700"/>
          </a:p>
          <a:p>
            <a:pPr algn="ctr">
              <a:lnSpc>
                <a:spcPct val="100000"/>
              </a:lnSpc>
            </a:pPr>
            <a:r>
              <a:rPr lang="en-US" altLang="en-US" sz="1700">
                <a:hlinkClick r:id="rId3"/>
              </a:rPr>
              <a:t>https://asatonline.org/research-treatment/research-synopses/</a:t>
            </a:r>
            <a:endParaRPr lang="en-US" altLang="en-US" sz="1700"/>
          </a:p>
          <a:p>
            <a:pPr algn="ctr">
              <a:lnSpc>
                <a:spcPct val="100000"/>
              </a:lnSpc>
            </a:pPr>
            <a:r>
              <a:rPr lang="en-US" altLang="en-US" sz="1700">
                <a:hlinkClick r:id="rId4"/>
              </a:rPr>
              <a:t>https://nationalautismcenter.org/national-standards/</a:t>
            </a:r>
            <a:endParaRPr lang="en-US" altLang="en-US" sz="1700"/>
          </a:p>
          <a:p>
            <a:pPr algn="ctr">
              <a:lnSpc>
                <a:spcPct val="100000"/>
              </a:lnSpc>
            </a:pPr>
            <a:endParaRPr lang="en-US" altLang="en-US" sz="1700"/>
          </a:p>
        </p:txBody>
      </p:sp>
      <p:pic>
        <p:nvPicPr>
          <p:cNvPr id="13332" name="Picture 13331" descr="Toy plastic numbers">
            <a:extLst>
              <a:ext uri="{FF2B5EF4-FFF2-40B4-BE49-F238E27FC236}">
                <a16:creationId xmlns:a16="http://schemas.microsoft.com/office/drawing/2014/main" id="{A6BDC6D7-593F-26AE-D621-E50CE4EB1647}"/>
              </a:ext>
            </a:extLst>
          </p:cNvPr>
          <p:cNvPicPr>
            <a:picLocks noChangeAspect="1"/>
          </p:cNvPicPr>
          <p:nvPr/>
        </p:nvPicPr>
        <p:blipFill rotWithShape="1">
          <a:blip r:embed="rId5">
            <a:alphaModFix/>
          </a:blip>
          <a:srcRect l="24821" r="30679" b="-1"/>
          <a:stretch/>
        </p:blipFill>
        <p:spPr>
          <a:xfrm>
            <a:off x="7803118" y="723901"/>
            <a:ext cx="3542634" cy="5314004"/>
          </a:xfrm>
          <a:prstGeom prst="rect">
            <a:avLst/>
          </a:prstGeom>
        </p:spPr>
      </p:pic>
      <p:grpSp>
        <p:nvGrpSpPr>
          <p:cNvPr id="13408" name="Group 13407">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13409" name="Rectangle 13408">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410" name="Straight Connector 13409">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411" name="Straight Connector 13410">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75" name="Rectangle 14374">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7" name="Rectangle 14376">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9" name="Rectangle 14378">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a:extLst>
              <a:ext uri="{FF2B5EF4-FFF2-40B4-BE49-F238E27FC236}">
                <a16:creationId xmlns:a16="http://schemas.microsoft.com/office/drawing/2014/main" id="{29DF2A76-949D-B02C-15EB-0E522F08C7CE}"/>
              </a:ext>
            </a:extLst>
          </p:cNvPr>
          <p:cNvSpPr>
            <a:spLocks noGrp="1" noChangeArrowheads="1"/>
          </p:cNvSpPr>
          <p:nvPr>
            <p:ph type="title"/>
          </p:nvPr>
        </p:nvSpPr>
        <p:spPr>
          <a:xfrm>
            <a:off x="1028700" y="1028700"/>
            <a:ext cx="4038600" cy="4800600"/>
          </a:xfrm>
        </p:spPr>
        <p:txBody>
          <a:bodyPr anchor="ctr">
            <a:normAutofit/>
          </a:bodyPr>
          <a:lstStyle/>
          <a:p>
            <a:pPr algn="ctr"/>
            <a:r>
              <a:rPr lang="en-US" altLang="en-US"/>
              <a:t>What does a BCBA do?</a:t>
            </a:r>
          </a:p>
        </p:txBody>
      </p:sp>
      <p:graphicFrame>
        <p:nvGraphicFramePr>
          <p:cNvPr id="14341" name="Content Placeholder 2">
            <a:extLst>
              <a:ext uri="{FF2B5EF4-FFF2-40B4-BE49-F238E27FC236}">
                <a16:creationId xmlns:a16="http://schemas.microsoft.com/office/drawing/2014/main" id="{9023C81E-4231-D481-48F7-F9AF4B6946E6}"/>
              </a:ext>
            </a:extLst>
          </p:cNvPr>
          <p:cNvGraphicFramePr>
            <a:graphicFrameLocks noGrp="1"/>
          </p:cNvGraphicFramePr>
          <p:nvPr>
            <p:ph idx="1"/>
            <p:extLst>
              <p:ext uri="{D42A27DB-BD31-4B8C-83A1-F6EECF244321}">
                <p14:modId xmlns:p14="http://schemas.microsoft.com/office/powerpoint/2010/main" val="3810677314"/>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77385-AE20-29DE-FAC1-18614F73FC4C}"/>
              </a:ext>
            </a:extLst>
          </p:cNvPr>
          <p:cNvSpPr>
            <a:spLocks noGrp="1"/>
          </p:cNvSpPr>
          <p:nvPr>
            <p:ph type="title"/>
          </p:nvPr>
        </p:nvSpPr>
        <p:spPr>
          <a:xfrm>
            <a:off x="1028700" y="1028700"/>
            <a:ext cx="4038600" cy="4800600"/>
          </a:xfrm>
        </p:spPr>
        <p:txBody>
          <a:bodyPr anchor="ctr">
            <a:normAutofit/>
          </a:bodyPr>
          <a:lstStyle/>
          <a:p>
            <a:pPr algn="ctr"/>
            <a:r>
              <a:rPr lang="en-US"/>
              <a:t>ABA Misconceptions</a:t>
            </a:r>
            <a:br>
              <a:rPr lang="en-US"/>
            </a:br>
            <a:endParaRPr lang="en-US"/>
          </a:p>
        </p:txBody>
      </p:sp>
      <p:graphicFrame>
        <p:nvGraphicFramePr>
          <p:cNvPr id="5" name="Content Placeholder 2">
            <a:extLst>
              <a:ext uri="{FF2B5EF4-FFF2-40B4-BE49-F238E27FC236}">
                <a16:creationId xmlns:a16="http://schemas.microsoft.com/office/drawing/2014/main" id="{FB108FAF-6677-AFC6-373F-95B50499C781}"/>
              </a:ext>
            </a:extLst>
          </p:cNvPr>
          <p:cNvGraphicFramePr>
            <a:graphicFrameLocks noGrp="1"/>
          </p:cNvGraphicFramePr>
          <p:nvPr>
            <p:ph idx="1"/>
            <p:extLst>
              <p:ext uri="{D42A27DB-BD31-4B8C-83A1-F6EECF244321}">
                <p14:modId xmlns:p14="http://schemas.microsoft.com/office/powerpoint/2010/main" val="2289869290"/>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3978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692" name="Rectangle 70691">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94" name="Rectangle 70693">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96" name="Rectangle 70695">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8" name="Title 1">
            <a:extLst>
              <a:ext uri="{FF2B5EF4-FFF2-40B4-BE49-F238E27FC236}">
                <a16:creationId xmlns:a16="http://schemas.microsoft.com/office/drawing/2014/main" id="{8D628E0E-2DA2-C0E2-13A5-A750B794DBE3}"/>
              </a:ext>
            </a:extLst>
          </p:cNvPr>
          <p:cNvSpPr>
            <a:spLocks noGrp="1" noChangeArrowheads="1"/>
          </p:cNvSpPr>
          <p:nvPr>
            <p:ph type="title"/>
          </p:nvPr>
        </p:nvSpPr>
        <p:spPr>
          <a:xfrm>
            <a:off x="1028700" y="723901"/>
            <a:ext cx="5836920" cy="1288884"/>
          </a:xfrm>
        </p:spPr>
        <p:txBody>
          <a:bodyPr anchor="b">
            <a:normAutofit/>
          </a:bodyPr>
          <a:lstStyle/>
          <a:p>
            <a:pPr algn="ctr"/>
            <a:r>
              <a:rPr lang="en-US" altLang="en-US" dirty="0"/>
              <a:t>Ethics of ABA</a:t>
            </a:r>
            <a:endParaRPr lang="en-US" altLang="en-US"/>
          </a:p>
        </p:txBody>
      </p:sp>
      <p:sp>
        <p:nvSpPr>
          <p:cNvPr id="70659" name="Content Placeholder 2">
            <a:extLst>
              <a:ext uri="{FF2B5EF4-FFF2-40B4-BE49-F238E27FC236}">
                <a16:creationId xmlns:a16="http://schemas.microsoft.com/office/drawing/2014/main" id="{E6FB5ED6-6ACF-9B9D-8F91-B53F7329844E}"/>
              </a:ext>
            </a:extLst>
          </p:cNvPr>
          <p:cNvSpPr>
            <a:spLocks noGrp="1" noChangeArrowheads="1"/>
          </p:cNvSpPr>
          <p:nvPr>
            <p:ph idx="1"/>
          </p:nvPr>
        </p:nvSpPr>
        <p:spPr>
          <a:xfrm>
            <a:off x="1266529" y="2732545"/>
            <a:ext cx="5384169" cy="3232826"/>
          </a:xfrm>
        </p:spPr>
        <p:txBody>
          <a:bodyPr anchor="t">
            <a:normAutofit/>
          </a:bodyPr>
          <a:lstStyle/>
          <a:p>
            <a:pPr algn="ctr"/>
            <a:r>
              <a:rPr lang="en-US" altLang="en-US"/>
              <a:t>Ethics Code</a:t>
            </a:r>
          </a:p>
          <a:p>
            <a:pPr algn="ctr"/>
            <a:r>
              <a:rPr lang="en-US" altLang="en-US"/>
              <a:t>Treatment is backed by science. Right to effective treatment</a:t>
            </a:r>
          </a:p>
          <a:p>
            <a:pPr algn="ctr"/>
            <a:r>
              <a:rPr lang="en-US" altLang="en-US"/>
              <a:t>Relationship between reinforcement and punishment</a:t>
            </a:r>
          </a:p>
          <a:p>
            <a:pPr algn="ctr"/>
            <a:r>
              <a:rPr lang="en-US" altLang="en-US"/>
              <a:t>Not all BCBA’s are the same. If there are suspected ethical violations, you can report </a:t>
            </a:r>
            <a:r>
              <a:rPr lang="en-US" altLang="en-US">
                <a:hlinkClick r:id="rId3"/>
              </a:rPr>
              <a:t>bacblegal@bacb.com</a:t>
            </a:r>
            <a:r>
              <a:rPr lang="en-US" altLang="en-US"/>
              <a:t> </a:t>
            </a:r>
            <a:endParaRPr lang="en-US" altLang="en-US" dirty="0"/>
          </a:p>
        </p:txBody>
      </p:sp>
      <p:pic>
        <p:nvPicPr>
          <p:cNvPr id="3074" name="Picture 2" descr="BACB - Behavior Analyst Certification Board">
            <a:extLst>
              <a:ext uri="{FF2B5EF4-FFF2-40B4-BE49-F238E27FC236}">
                <a16:creationId xmlns:a16="http://schemas.microsoft.com/office/drawing/2014/main" id="{2578F583-4808-2E1F-D118-AB9540F6C3AC}"/>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tretch>
            <a:fillRect/>
          </a:stretch>
        </p:blipFill>
        <p:spPr bwMode="auto">
          <a:xfrm>
            <a:off x="7741239" y="1818520"/>
            <a:ext cx="3666392" cy="3124765"/>
          </a:xfrm>
          <a:prstGeom prst="rect">
            <a:avLst/>
          </a:prstGeom>
          <a:noFill/>
          <a:extLst>
            <a:ext uri="{909E8E84-426E-40DD-AFC4-6F175D3DCCD1}">
              <a14:hiddenFill xmlns:a14="http://schemas.microsoft.com/office/drawing/2010/main">
                <a:solidFill>
                  <a:srgbClr val="FFFFFF"/>
                </a:solidFill>
              </a14:hiddenFill>
            </a:ext>
          </a:extLst>
        </p:spPr>
      </p:pic>
      <p:grpSp>
        <p:nvGrpSpPr>
          <p:cNvPr id="70698" name="Group 70697">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70699" name="Rectangle 70698">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70700" name="Straight Connector 70699">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701" name="Straight Connector 70700">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03" name="Rectangle 71702">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5" name="Rectangle 71704">
            <a:extLst>
              <a:ext uri="{FF2B5EF4-FFF2-40B4-BE49-F238E27FC236}">
                <a16:creationId xmlns:a16="http://schemas.microsoft.com/office/drawing/2014/main" id="{0A889514-6201-455E-A692-EA99AA5E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7" name="Rectangle 5">
            <a:extLst>
              <a:ext uri="{FF2B5EF4-FFF2-40B4-BE49-F238E27FC236}">
                <a16:creationId xmlns:a16="http://schemas.microsoft.com/office/drawing/2014/main" id="{FE7D6909-792D-415A-9FFA-338352CF5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5752"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2" name="Title 1">
            <a:extLst>
              <a:ext uri="{FF2B5EF4-FFF2-40B4-BE49-F238E27FC236}">
                <a16:creationId xmlns:a16="http://schemas.microsoft.com/office/drawing/2014/main" id="{60FA9238-ED74-F0B7-6B74-F40D855E2431}"/>
              </a:ext>
            </a:extLst>
          </p:cNvPr>
          <p:cNvSpPr>
            <a:spLocks noGrp="1" noChangeArrowheads="1"/>
          </p:cNvSpPr>
          <p:nvPr>
            <p:ph type="title"/>
          </p:nvPr>
        </p:nvSpPr>
        <p:spPr>
          <a:xfrm>
            <a:off x="1446301" y="1665297"/>
            <a:ext cx="3209483" cy="2344567"/>
          </a:xfrm>
        </p:spPr>
        <p:txBody>
          <a:bodyPr anchor="ctr">
            <a:normAutofit/>
          </a:bodyPr>
          <a:lstStyle/>
          <a:p>
            <a:pPr algn="ctr"/>
            <a:r>
              <a:rPr lang="en-US" altLang="en-US" dirty="0"/>
              <a:t>Beyond Autism</a:t>
            </a:r>
            <a:endParaRPr lang="en-US" altLang="en-US"/>
          </a:p>
        </p:txBody>
      </p:sp>
      <p:grpSp>
        <p:nvGrpSpPr>
          <p:cNvPr id="71709" name="Group 71708">
            <a:extLst>
              <a:ext uri="{FF2B5EF4-FFF2-40B4-BE49-F238E27FC236}">
                <a16:creationId xmlns:a16="http://schemas.microsoft.com/office/drawing/2014/main" id="{47EBDB13-42FF-462F-8F9B-9A54DCFBD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71710" name="Rectangle 71709">
              <a:extLst>
                <a:ext uri="{FF2B5EF4-FFF2-40B4-BE49-F238E27FC236}">
                  <a16:creationId xmlns:a16="http://schemas.microsoft.com/office/drawing/2014/main" id="{72B7A8D6-FBCF-47F1-92B5-D06D10E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11" name="Straight Connector 71710">
              <a:extLst>
                <a:ext uri="{FF2B5EF4-FFF2-40B4-BE49-F238E27FC236}">
                  <a16:creationId xmlns:a16="http://schemas.microsoft.com/office/drawing/2014/main" id="{D8BD1703-B20A-4C7B-A9EE-20862F3F31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712" name="Straight Connector 71711">
              <a:extLst>
                <a:ext uri="{FF2B5EF4-FFF2-40B4-BE49-F238E27FC236}">
                  <a16:creationId xmlns:a16="http://schemas.microsoft.com/office/drawing/2014/main" id="{3016A077-EED2-42AD-8358-CC88D0DDD1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71685" name="Content Placeholder 2">
            <a:extLst>
              <a:ext uri="{FF2B5EF4-FFF2-40B4-BE49-F238E27FC236}">
                <a16:creationId xmlns:a16="http://schemas.microsoft.com/office/drawing/2014/main" id="{D320FB62-B8E7-AA97-C700-2DCD554DA27D}"/>
              </a:ext>
            </a:extLst>
          </p:cNvPr>
          <p:cNvGraphicFramePr>
            <a:graphicFrameLocks noGrp="1"/>
          </p:cNvGraphicFramePr>
          <p:nvPr>
            <p:ph idx="1"/>
            <p:extLst>
              <p:ext uri="{D42A27DB-BD31-4B8C-83A1-F6EECF244321}">
                <p14:modId xmlns:p14="http://schemas.microsoft.com/office/powerpoint/2010/main" val="1622270875"/>
              </p:ext>
            </p:extLst>
          </p:nvPr>
        </p:nvGraphicFramePr>
        <p:xfrm>
          <a:off x="7031177" y="1048935"/>
          <a:ext cx="4338334" cy="480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57" name="Rectangle 72740">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758" name="Group 72742">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72759" name="Rectangle 72743">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72745" name="Straight Connector 72744">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746" name="Straight Connector 72745">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72760" name="Rectangle 72747">
            <a:extLst>
              <a:ext uri="{FF2B5EF4-FFF2-40B4-BE49-F238E27FC236}">
                <a16:creationId xmlns:a16="http://schemas.microsoft.com/office/drawing/2014/main" id="{1AB7CFDD-E67B-4078-9BD0-D09D4200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2,907 Rainbow Question Mark Images, Stock Photos &amp; Vectors | Shutterstock">
            <a:extLst>
              <a:ext uri="{FF2B5EF4-FFF2-40B4-BE49-F238E27FC236}">
                <a16:creationId xmlns:a16="http://schemas.microsoft.com/office/drawing/2014/main" id="{CA0C61FE-44FE-F181-EBB6-3C3526E4D45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4445" b="1"/>
          <a:stretch/>
        </p:blipFill>
        <p:spPr bwMode="auto">
          <a:xfrm>
            <a:off x="13637" y="-2"/>
            <a:ext cx="12192000" cy="6857989"/>
          </a:xfrm>
          <a:prstGeom prst="rect">
            <a:avLst/>
          </a:prstGeom>
          <a:noFill/>
          <a:extLst>
            <a:ext uri="{909E8E84-426E-40DD-AFC4-6F175D3DCCD1}">
              <a14:hiddenFill xmlns:a14="http://schemas.microsoft.com/office/drawing/2010/main">
                <a:solidFill>
                  <a:srgbClr val="FFFFFF"/>
                </a:solidFill>
              </a14:hiddenFill>
            </a:ext>
          </a:extLst>
        </p:spPr>
      </p:pic>
      <p:sp>
        <p:nvSpPr>
          <p:cNvPr id="72761" name="Rectangle 72749">
            <a:extLst>
              <a:ext uri="{FF2B5EF4-FFF2-40B4-BE49-F238E27FC236}">
                <a16:creationId xmlns:a16="http://schemas.microsoft.com/office/drawing/2014/main" id="{4DAEF25D-C97E-48E9-B20C-FEFC2EC6E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1"/>
            <a:ext cx="12191999" cy="3842872"/>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6" name="Title 1">
            <a:extLst>
              <a:ext uri="{FF2B5EF4-FFF2-40B4-BE49-F238E27FC236}">
                <a16:creationId xmlns:a16="http://schemas.microsoft.com/office/drawing/2014/main" id="{3B472E99-FE8C-31E1-8C0B-850FA759B4D5}"/>
              </a:ext>
            </a:extLst>
          </p:cNvPr>
          <p:cNvSpPr>
            <a:spLocks noGrp="1" noChangeArrowheads="1"/>
          </p:cNvSpPr>
          <p:nvPr>
            <p:ph type="title"/>
          </p:nvPr>
        </p:nvSpPr>
        <p:spPr>
          <a:xfrm>
            <a:off x="1066797" y="1074775"/>
            <a:ext cx="10058399" cy="962026"/>
          </a:xfrm>
        </p:spPr>
        <p:txBody>
          <a:bodyPr vert="horz" lIns="91440" tIns="45720" rIns="91440" bIns="45720" rtlCol="0" anchor="b">
            <a:normAutofit/>
          </a:bodyPr>
          <a:lstStyle/>
          <a:p>
            <a:pPr algn="ctr"/>
            <a:r>
              <a:rPr lang="en-US" altLang="en-US" sz="2800" kern="1200" cap="all" spc="390" baseline="0" dirty="0">
                <a:solidFill>
                  <a:srgbClr val="FFFFFF"/>
                </a:solidFill>
                <a:latin typeface="+mj-lt"/>
                <a:ea typeface="+mj-ea"/>
                <a:cs typeface="+mj-cs"/>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4" name="Rectangle 72">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74">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76">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05CD4-A505-B913-2B0E-93C9B1F5AC57}"/>
              </a:ext>
            </a:extLst>
          </p:cNvPr>
          <p:cNvSpPr>
            <a:spLocks noGrp="1"/>
          </p:cNvSpPr>
          <p:nvPr>
            <p:ph type="title"/>
          </p:nvPr>
        </p:nvSpPr>
        <p:spPr>
          <a:xfrm>
            <a:off x="1028700" y="723901"/>
            <a:ext cx="5836920" cy="1288884"/>
          </a:xfrm>
        </p:spPr>
        <p:txBody>
          <a:bodyPr anchor="b">
            <a:normAutofit/>
          </a:bodyPr>
          <a:lstStyle/>
          <a:p>
            <a:pPr algn="ctr"/>
            <a:r>
              <a:rPr lang="en-US" dirty="0"/>
              <a:t>What is ABA?</a:t>
            </a:r>
          </a:p>
        </p:txBody>
      </p:sp>
      <p:sp>
        <p:nvSpPr>
          <p:cNvPr id="7" name="Content Placeholder 6">
            <a:extLst>
              <a:ext uri="{FF2B5EF4-FFF2-40B4-BE49-F238E27FC236}">
                <a16:creationId xmlns:a16="http://schemas.microsoft.com/office/drawing/2014/main" id="{29E69928-2388-B293-5182-CE10F9824484}"/>
              </a:ext>
            </a:extLst>
          </p:cNvPr>
          <p:cNvSpPr>
            <a:spLocks noGrp="1"/>
          </p:cNvSpPr>
          <p:nvPr>
            <p:ph idx="1"/>
          </p:nvPr>
        </p:nvSpPr>
        <p:spPr>
          <a:xfrm>
            <a:off x="1266529" y="2732545"/>
            <a:ext cx="5384169" cy="3232826"/>
          </a:xfrm>
        </p:spPr>
        <p:txBody>
          <a:bodyPr anchor="t">
            <a:normAutofit/>
          </a:bodyPr>
          <a:lstStyle/>
          <a:p>
            <a:pPr algn="ctr"/>
            <a:r>
              <a:rPr lang="en-US" dirty="0"/>
              <a:t>ABA is the science of studying behavior and applying data supported techniques to increase and/or decrease behaviors that are meaningful to an individual and their social environment. </a:t>
            </a:r>
          </a:p>
        </p:txBody>
      </p:sp>
      <p:pic>
        <p:nvPicPr>
          <p:cNvPr id="58" name="Graphic 57" descr="Research">
            <a:extLst>
              <a:ext uri="{FF2B5EF4-FFF2-40B4-BE49-F238E27FC236}">
                <a16:creationId xmlns:a16="http://schemas.microsoft.com/office/drawing/2014/main" id="{A64B937B-108A-380C-4402-5565A718D69A}"/>
              </a:ext>
            </a:extLst>
          </p:cNvPr>
          <p:cNvPicPr>
            <a:picLocks noChangeAspect="1"/>
          </p:cNvPicPr>
          <p:nvPr/>
        </p:nvPicPr>
        <p:blipFill>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1239" y="1547707"/>
            <a:ext cx="3666392" cy="3666392"/>
          </a:xfrm>
          <a:prstGeom prst="rect">
            <a:avLst/>
          </a:prstGeom>
        </p:spPr>
      </p:pic>
      <p:grpSp>
        <p:nvGrpSpPr>
          <p:cNvPr id="87" name="Group 78">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88" name="Rectangle 79">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81" name="Straight Connector 80">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705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49176-57B6-C47D-98C5-DECC16CF598C}"/>
              </a:ext>
            </a:extLst>
          </p:cNvPr>
          <p:cNvSpPr>
            <a:spLocks noGrp="1"/>
          </p:cNvSpPr>
          <p:nvPr>
            <p:ph type="title"/>
          </p:nvPr>
        </p:nvSpPr>
        <p:spPr>
          <a:xfrm>
            <a:off x="1028700" y="1028700"/>
            <a:ext cx="4038600" cy="4800600"/>
          </a:xfrm>
        </p:spPr>
        <p:txBody>
          <a:bodyPr anchor="ctr">
            <a:normAutofit/>
          </a:bodyPr>
          <a:lstStyle/>
          <a:p>
            <a:pPr algn="ctr"/>
            <a:r>
              <a:rPr lang="en-US"/>
              <a:t>Basic Principles of ABA</a:t>
            </a:r>
          </a:p>
        </p:txBody>
      </p:sp>
      <p:graphicFrame>
        <p:nvGraphicFramePr>
          <p:cNvPr id="5" name="Content Placeholder 2">
            <a:extLst>
              <a:ext uri="{FF2B5EF4-FFF2-40B4-BE49-F238E27FC236}">
                <a16:creationId xmlns:a16="http://schemas.microsoft.com/office/drawing/2014/main" id="{1002A6C1-D507-C0D4-091C-7ED52D632CBC}"/>
              </a:ext>
            </a:extLst>
          </p:cNvPr>
          <p:cNvGraphicFramePr>
            <a:graphicFrameLocks noGrp="1"/>
          </p:cNvGraphicFramePr>
          <p:nvPr>
            <p:ph idx="1"/>
            <p:extLst>
              <p:ext uri="{D42A27DB-BD31-4B8C-83A1-F6EECF244321}">
                <p14:modId xmlns:p14="http://schemas.microsoft.com/office/powerpoint/2010/main" val="1206262908"/>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01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10252">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2D9C59DE-C3CF-42D7-3B2E-2CD11DCCF674}"/>
              </a:ext>
            </a:extLst>
          </p:cNvPr>
          <p:cNvSpPr>
            <a:spLocks noGrp="1" noChangeArrowheads="1"/>
          </p:cNvSpPr>
          <p:nvPr>
            <p:ph type="title"/>
          </p:nvPr>
        </p:nvSpPr>
        <p:spPr>
          <a:xfrm>
            <a:off x="1028700" y="1028700"/>
            <a:ext cx="4038600" cy="4800600"/>
          </a:xfrm>
        </p:spPr>
        <p:txBody>
          <a:bodyPr anchor="ctr">
            <a:normAutofit/>
          </a:bodyPr>
          <a:lstStyle/>
          <a:p>
            <a:pPr algn="ctr"/>
            <a:r>
              <a:rPr lang="en-US" altLang="en-US"/>
              <a:t>What ABA is NOT!</a:t>
            </a:r>
          </a:p>
        </p:txBody>
      </p:sp>
      <p:graphicFrame>
        <p:nvGraphicFramePr>
          <p:cNvPr id="10245" name="Content Placeholder 2">
            <a:extLst>
              <a:ext uri="{FF2B5EF4-FFF2-40B4-BE49-F238E27FC236}">
                <a16:creationId xmlns:a16="http://schemas.microsoft.com/office/drawing/2014/main" id="{A17C2043-5DB1-4932-FAA7-0720F74A51C5}"/>
              </a:ext>
            </a:extLst>
          </p:cNvPr>
          <p:cNvGraphicFramePr>
            <a:graphicFrameLocks noGrp="1"/>
          </p:cNvGraphicFramePr>
          <p:nvPr>
            <p:ph idx="1"/>
            <p:extLst>
              <p:ext uri="{D42A27DB-BD31-4B8C-83A1-F6EECF244321}">
                <p14:modId xmlns:p14="http://schemas.microsoft.com/office/powerpoint/2010/main" val="2861957554"/>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1" name="Rectangle 1080">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ectangle 1082">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1084">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58E63-68B3-9385-56DD-A6F862B9B9E5}"/>
              </a:ext>
            </a:extLst>
          </p:cNvPr>
          <p:cNvSpPr>
            <a:spLocks noGrp="1"/>
          </p:cNvSpPr>
          <p:nvPr>
            <p:ph type="title"/>
          </p:nvPr>
        </p:nvSpPr>
        <p:spPr>
          <a:xfrm>
            <a:off x="6042995" y="722376"/>
            <a:ext cx="5129972" cy="1288825"/>
          </a:xfrm>
        </p:spPr>
        <p:txBody>
          <a:bodyPr anchor="b">
            <a:normAutofit/>
          </a:bodyPr>
          <a:lstStyle/>
          <a:p>
            <a:pPr algn="ctr"/>
            <a:r>
              <a:rPr lang="en-US" altLang="en-US" dirty="0"/>
              <a:t>ABA Commonly Used Words &amp; Lingo</a:t>
            </a:r>
            <a:endParaRPr lang="en-US" dirty="0"/>
          </a:p>
        </p:txBody>
      </p:sp>
      <p:sp>
        <p:nvSpPr>
          <p:cNvPr id="3" name="Content Placeholder 2">
            <a:extLst>
              <a:ext uri="{FF2B5EF4-FFF2-40B4-BE49-F238E27FC236}">
                <a16:creationId xmlns:a16="http://schemas.microsoft.com/office/drawing/2014/main" id="{8F1EA2B6-BCF4-6704-5630-EE08BE9A77CF}"/>
              </a:ext>
            </a:extLst>
          </p:cNvPr>
          <p:cNvSpPr>
            <a:spLocks noGrp="1"/>
          </p:cNvSpPr>
          <p:nvPr>
            <p:ph idx="1"/>
          </p:nvPr>
        </p:nvSpPr>
        <p:spPr>
          <a:xfrm>
            <a:off x="5661222" y="2006536"/>
            <a:ext cx="5730292" cy="4129088"/>
          </a:xfrm>
        </p:spPr>
        <p:txBody>
          <a:bodyPr anchor="ctr">
            <a:normAutofit fontScale="47500" lnSpcReduction="20000"/>
          </a:bodyPr>
          <a:lstStyle/>
          <a:p>
            <a:pPr marL="342900" indent="-342900" algn="ctr">
              <a:lnSpc>
                <a:spcPct val="100000"/>
              </a:lnSpc>
              <a:buFont typeface="Arial" panose="020B0604020202020204" pitchFamily="34" charset="0"/>
              <a:buChar char="•"/>
            </a:pPr>
            <a:r>
              <a:rPr lang="en-US" sz="3600" dirty="0"/>
              <a:t>Registered Behavior Technician (RBT)         </a:t>
            </a:r>
          </a:p>
          <a:p>
            <a:pPr marL="342900" indent="-342900" algn="ctr">
              <a:lnSpc>
                <a:spcPct val="100000"/>
              </a:lnSpc>
              <a:buFont typeface="Arial" panose="020B0604020202020204" pitchFamily="34" charset="0"/>
              <a:buChar char="•"/>
            </a:pPr>
            <a:r>
              <a:rPr lang="en-US" sz="3600" dirty="0"/>
              <a:t>Board Certified Assistant Behavior Analyst (BCaBA) </a:t>
            </a:r>
          </a:p>
          <a:p>
            <a:pPr marL="342900" indent="-342900" algn="ctr">
              <a:lnSpc>
                <a:spcPct val="100000"/>
              </a:lnSpc>
              <a:buFont typeface="Arial" panose="020B0604020202020204" pitchFamily="34" charset="0"/>
              <a:buChar char="•"/>
            </a:pPr>
            <a:r>
              <a:rPr lang="en-US" sz="3600" dirty="0"/>
              <a:t>Board Certified Behavior Analyst (BCBA) </a:t>
            </a:r>
          </a:p>
          <a:p>
            <a:pPr marL="342900" indent="-342900" algn="ctr">
              <a:lnSpc>
                <a:spcPct val="100000"/>
              </a:lnSpc>
              <a:buFont typeface="Arial" panose="020B0604020202020204" pitchFamily="34" charset="0"/>
              <a:buChar char="•"/>
            </a:pPr>
            <a:r>
              <a:rPr lang="en-US" sz="3600" dirty="0"/>
              <a:t>Reinforcement </a:t>
            </a:r>
          </a:p>
          <a:p>
            <a:pPr algn="ctr">
              <a:lnSpc>
                <a:spcPct val="100000"/>
              </a:lnSpc>
            </a:pPr>
            <a:r>
              <a:rPr lang="en-US" sz="3600" dirty="0"/>
              <a:t> 	- Positive Reinforcement </a:t>
            </a:r>
          </a:p>
          <a:p>
            <a:pPr algn="ctr">
              <a:lnSpc>
                <a:spcPct val="100000"/>
              </a:lnSpc>
            </a:pPr>
            <a:r>
              <a:rPr lang="en-US" sz="3600" dirty="0"/>
              <a:t>	- Negative Reinforcement </a:t>
            </a:r>
          </a:p>
          <a:p>
            <a:pPr marL="342900" indent="-342900" algn="ctr">
              <a:lnSpc>
                <a:spcPct val="100000"/>
              </a:lnSpc>
              <a:buFont typeface="Arial" panose="020B0604020202020204" pitchFamily="34" charset="0"/>
              <a:buChar char="•"/>
            </a:pPr>
            <a:r>
              <a:rPr lang="en-US" sz="3600" dirty="0"/>
              <a:t>Punishment</a:t>
            </a:r>
          </a:p>
          <a:p>
            <a:pPr algn="ctr">
              <a:lnSpc>
                <a:spcPct val="100000"/>
              </a:lnSpc>
            </a:pPr>
            <a:r>
              <a:rPr lang="en-US" sz="3600" dirty="0"/>
              <a:t>	- Positive Punishment </a:t>
            </a:r>
          </a:p>
          <a:p>
            <a:pPr algn="ctr">
              <a:lnSpc>
                <a:spcPct val="100000"/>
              </a:lnSpc>
            </a:pPr>
            <a:r>
              <a:rPr lang="en-US" sz="3600" dirty="0"/>
              <a:t>	- Negative Punishment </a:t>
            </a:r>
          </a:p>
          <a:p>
            <a:pPr marL="342900" indent="-342900" algn="ctr">
              <a:lnSpc>
                <a:spcPct val="100000"/>
              </a:lnSpc>
              <a:buFont typeface="Arial" panose="020B0604020202020204" pitchFamily="34" charset="0"/>
              <a:buChar char="•"/>
            </a:pPr>
            <a:r>
              <a:rPr lang="en-US" sz="3600" dirty="0"/>
              <a:t>Extinction (Extinction Burst)</a:t>
            </a:r>
          </a:p>
          <a:p>
            <a:pPr marL="342900" indent="-342900" algn="ctr">
              <a:lnSpc>
                <a:spcPct val="100000"/>
              </a:lnSpc>
              <a:buFont typeface="Arial" panose="020B0604020202020204" pitchFamily="34" charset="0"/>
              <a:buChar char="•"/>
            </a:pPr>
            <a:r>
              <a:rPr lang="en-US" sz="3600" dirty="0"/>
              <a:t>Non-contingent Reinforcement </a:t>
            </a:r>
          </a:p>
          <a:p>
            <a:pPr marL="342900" indent="-342900" algn="ctr">
              <a:lnSpc>
                <a:spcPct val="100000"/>
              </a:lnSpc>
              <a:buFontTx/>
              <a:buChar char="-"/>
            </a:pPr>
            <a:endParaRPr lang="en-US" sz="800" dirty="0"/>
          </a:p>
        </p:txBody>
      </p:sp>
      <p:pic>
        <p:nvPicPr>
          <p:cNvPr id="1026" name="Picture 2" descr="Best Lego Creator sets | WGN-TV">
            <a:extLst>
              <a:ext uri="{FF2B5EF4-FFF2-40B4-BE49-F238E27FC236}">
                <a16:creationId xmlns:a16="http://schemas.microsoft.com/office/drawing/2014/main" id="{B5ADE9B3-F160-9551-EB4F-0DAEFE2606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45" r="27555"/>
          <a:stretch/>
        </p:blipFill>
        <p:spPr bwMode="auto">
          <a:xfrm>
            <a:off x="749694" y="956280"/>
            <a:ext cx="4395946" cy="4945439"/>
          </a:xfrm>
          <a:prstGeom prst="rect">
            <a:avLst/>
          </a:prstGeom>
          <a:noFill/>
          <a:extLst>
            <a:ext uri="{909E8E84-426E-40DD-AFC4-6F175D3DCCD1}">
              <a14:hiddenFill xmlns:a14="http://schemas.microsoft.com/office/drawing/2010/main">
                <a:solidFill>
                  <a:srgbClr val="FFFFFF"/>
                </a:solidFill>
              </a14:hiddenFill>
            </a:ext>
          </a:extLst>
        </p:spPr>
      </p:pic>
      <p:grpSp>
        <p:nvGrpSpPr>
          <p:cNvPr id="1087" name="Group 1086">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74239" y="5850225"/>
            <a:ext cx="867485" cy="115439"/>
            <a:chOff x="8910933" y="1861308"/>
            <a:chExt cx="867485" cy="115439"/>
          </a:xfrm>
        </p:grpSpPr>
        <p:sp>
          <p:nvSpPr>
            <p:cNvPr id="1088" name="Rectangle 1087">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089" name="Straight Connector 1088">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465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81" name="Rectangle 2180">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3" name="Rectangle 2182">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5" name="Rectangle 2184">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4B610-9F26-F5C9-8A0E-8B0C1ECFD36B}"/>
              </a:ext>
            </a:extLst>
          </p:cNvPr>
          <p:cNvSpPr>
            <a:spLocks noGrp="1"/>
          </p:cNvSpPr>
          <p:nvPr>
            <p:ph type="title"/>
          </p:nvPr>
        </p:nvSpPr>
        <p:spPr>
          <a:xfrm>
            <a:off x="1028700" y="723901"/>
            <a:ext cx="5836920" cy="1288884"/>
          </a:xfrm>
        </p:spPr>
        <p:txBody>
          <a:bodyPr anchor="b">
            <a:normAutofit/>
          </a:bodyPr>
          <a:lstStyle/>
          <a:p>
            <a:pPr algn="ctr"/>
            <a:r>
              <a:rPr lang="en-US" altLang="en-US" dirty="0"/>
              <a:t>ABA Commonly Used Words &amp; Lingo cont. </a:t>
            </a:r>
            <a:endParaRPr lang="en-US" dirty="0"/>
          </a:p>
        </p:txBody>
      </p:sp>
      <p:sp>
        <p:nvSpPr>
          <p:cNvPr id="3" name="Content Placeholder 2">
            <a:extLst>
              <a:ext uri="{FF2B5EF4-FFF2-40B4-BE49-F238E27FC236}">
                <a16:creationId xmlns:a16="http://schemas.microsoft.com/office/drawing/2014/main" id="{5E45BB11-3AB0-6231-42C9-9388C980BF50}"/>
              </a:ext>
            </a:extLst>
          </p:cNvPr>
          <p:cNvSpPr>
            <a:spLocks noGrp="1"/>
          </p:cNvSpPr>
          <p:nvPr>
            <p:ph idx="1"/>
          </p:nvPr>
        </p:nvSpPr>
        <p:spPr>
          <a:xfrm>
            <a:off x="1266529" y="2732545"/>
            <a:ext cx="5384169" cy="3232826"/>
          </a:xfrm>
        </p:spPr>
        <p:txBody>
          <a:bodyPr anchor="t">
            <a:normAutofit/>
          </a:bodyPr>
          <a:lstStyle/>
          <a:p>
            <a:pPr marL="342900" indent="-342900" algn="ctr">
              <a:buFont typeface="Arial" panose="020B0604020202020204" pitchFamily="34" charset="0"/>
              <a:buChar char="•"/>
            </a:pPr>
            <a:r>
              <a:rPr lang="en-US" dirty="0"/>
              <a:t>Functions of Behavior</a:t>
            </a:r>
          </a:p>
          <a:p>
            <a:pPr algn="ctr"/>
            <a:r>
              <a:rPr lang="en-US" dirty="0"/>
              <a:t> - Attention </a:t>
            </a:r>
          </a:p>
          <a:p>
            <a:pPr algn="ctr"/>
            <a:r>
              <a:rPr lang="en-US" dirty="0"/>
              <a:t>- Escape</a:t>
            </a:r>
          </a:p>
          <a:p>
            <a:pPr algn="ctr"/>
            <a:r>
              <a:rPr lang="en-US" dirty="0"/>
              <a:t>- Tangible </a:t>
            </a:r>
          </a:p>
          <a:p>
            <a:pPr algn="ctr"/>
            <a:r>
              <a:rPr lang="en-US" dirty="0"/>
              <a:t>- Automatic </a:t>
            </a:r>
          </a:p>
          <a:p>
            <a:pPr marL="342900" indent="-342900" algn="ctr">
              <a:buFont typeface="Arial" panose="020B0604020202020204" pitchFamily="34" charset="0"/>
              <a:buChar char="•"/>
            </a:pPr>
            <a:r>
              <a:rPr lang="en-US" dirty="0"/>
              <a:t>Discrete Trial Training (DTT)</a:t>
            </a:r>
          </a:p>
          <a:p>
            <a:pPr marL="342900" indent="-342900" algn="ctr">
              <a:buFont typeface="Arial" panose="020B0604020202020204" pitchFamily="34" charset="0"/>
              <a:buChar char="•"/>
            </a:pPr>
            <a:r>
              <a:rPr lang="en-US" dirty="0"/>
              <a:t>Natural Environment Teaching (NET)</a:t>
            </a:r>
          </a:p>
          <a:p>
            <a:pPr algn="ctr"/>
            <a:endParaRPr lang="en-US" dirty="0"/>
          </a:p>
          <a:p>
            <a:pPr marL="342900" indent="-342900" algn="ctr">
              <a:buFont typeface="Arial" panose="020B0604020202020204" pitchFamily="34" charset="0"/>
              <a:buChar char="•"/>
            </a:pPr>
            <a:endParaRPr lang="en-US" dirty="0"/>
          </a:p>
          <a:p>
            <a:pPr algn="ctr"/>
            <a:endParaRPr lang="en-US" dirty="0"/>
          </a:p>
          <a:p>
            <a:pPr algn="ctr"/>
            <a:endParaRPr lang="en-US" dirty="0"/>
          </a:p>
          <a:p>
            <a:pPr algn="ctr"/>
            <a:endParaRPr lang="en-US" dirty="0"/>
          </a:p>
        </p:txBody>
      </p:sp>
      <p:pic>
        <p:nvPicPr>
          <p:cNvPr id="4" name="Picture 3" descr="Colorful Push Pop It Bubble Sensory Fidget Toys of different shapes, close  up Stock Photo - Alamy">
            <a:extLst>
              <a:ext uri="{FF2B5EF4-FFF2-40B4-BE49-F238E27FC236}">
                <a16:creationId xmlns:a16="http://schemas.microsoft.com/office/drawing/2014/main" id="{41834D71-17FA-A083-A319-680C2D0ED06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9297" b="9773"/>
          <a:stretch/>
        </p:blipFill>
        <p:spPr bwMode="auto">
          <a:xfrm rot="5400000">
            <a:off x="6917433" y="1800425"/>
            <a:ext cx="5314004" cy="3160956"/>
          </a:xfrm>
          <a:prstGeom prst="rect">
            <a:avLst/>
          </a:prstGeom>
          <a:noFill/>
          <a:extLst>
            <a:ext uri="{53640926-AAD7-44D8-BBD7-CCE9431645EC}">
              <a14:shadowObscured xmlns:a14="http://schemas.microsoft.com/office/drawing/2010/main"/>
            </a:ext>
          </a:extLst>
        </p:spPr>
      </p:pic>
      <p:grpSp>
        <p:nvGrpSpPr>
          <p:cNvPr id="2187" name="Group 2186">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2188" name="Rectangle 2187">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189" name="Straight Connector 2188">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90" name="Straight Connector 2189">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381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E97582-67E3-0C78-1703-3F31451874FA}"/>
              </a:ext>
            </a:extLst>
          </p:cNvPr>
          <p:cNvSpPr>
            <a:spLocks noGrp="1"/>
          </p:cNvSpPr>
          <p:nvPr>
            <p:ph type="title"/>
          </p:nvPr>
        </p:nvSpPr>
        <p:spPr>
          <a:xfrm>
            <a:off x="6042995" y="722376"/>
            <a:ext cx="5129972" cy="1288825"/>
          </a:xfrm>
        </p:spPr>
        <p:txBody>
          <a:bodyPr anchor="b">
            <a:normAutofit/>
          </a:bodyPr>
          <a:lstStyle/>
          <a:p>
            <a:pPr algn="ctr"/>
            <a:r>
              <a:rPr lang="en-US" altLang="en-US"/>
              <a:t>ABA Commonly Used Words &amp; Lingo cont. </a:t>
            </a:r>
            <a:endParaRPr lang="en-US"/>
          </a:p>
        </p:txBody>
      </p:sp>
      <p:sp>
        <p:nvSpPr>
          <p:cNvPr id="3" name="Content Placeholder 2">
            <a:extLst>
              <a:ext uri="{FF2B5EF4-FFF2-40B4-BE49-F238E27FC236}">
                <a16:creationId xmlns:a16="http://schemas.microsoft.com/office/drawing/2014/main" id="{D0142007-E7B3-E48D-4EA4-B2751DD5AA30}"/>
              </a:ext>
            </a:extLst>
          </p:cNvPr>
          <p:cNvSpPr>
            <a:spLocks noGrp="1"/>
          </p:cNvSpPr>
          <p:nvPr>
            <p:ph idx="1"/>
          </p:nvPr>
        </p:nvSpPr>
        <p:spPr>
          <a:xfrm>
            <a:off x="5762625" y="2244891"/>
            <a:ext cx="5690711" cy="4221813"/>
          </a:xfrm>
        </p:spPr>
        <p:txBody>
          <a:bodyPr anchor="ctr">
            <a:normAutofit/>
          </a:bodyPr>
          <a:lstStyle/>
          <a:p>
            <a:pPr marL="342900" indent="-342900" algn="ctr">
              <a:lnSpc>
                <a:spcPct val="100000"/>
              </a:lnSpc>
              <a:buFont typeface="Arial" panose="020B0604020202020204" pitchFamily="34" charset="0"/>
              <a:buChar char="•"/>
            </a:pPr>
            <a:r>
              <a:rPr lang="en-US" dirty="0"/>
              <a:t>Three Term Contingency (ABC Contingency)</a:t>
            </a:r>
          </a:p>
          <a:p>
            <a:pPr marL="285750" indent="-285750" algn="ctr">
              <a:lnSpc>
                <a:spcPct val="100000"/>
              </a:lnSpc>
              <a:buFont typeface="Bembo" panose="02020502050201020203" pitchFamily="18" charset="0"/>
              <a:buChar char="–"/>
            </a:pPr>
            <a:r>
              <a:rPr lang="en-US" dirty="0"/>
              <a:t>Antecedent</a:t>
            </a:r>
          </a:p>
          <a:p>
            <a:pPr marL="285750" indent="-285750" algn="ctr">
              <a:lnSpc>
                <a:spcPct val="100000"/>
              </a:lnSpc>
              <a:buFont typeface="Bembo" panose="02020502050201020203" pitchFamily="18" charset="0"/>
              <a:buChar char="–"/>
            </a:pPr>
            <a:r>
              <a:rPr lang="en-US" dirty="0"/>
              <a:t> Behavior </a:t>
            </a:r>
          </a:p>
          <a:p>
            <a:pPr marL="285750" indent="-285750" algn="ctr">
              <a:lnSpc>
                <a:spcPct val="100000"/>
              </a:lnSpc>
              <a:buFont typeface="Bembo" panose="02020502050201020203" pitchFamily="18" charset="0"/>
              <a:buChar char="–"/>
            </a:pPr>
            <a:r>
              <a:rPr lang="en-US" dirty="0"/>
              <a:t>Consequence</a:t>
            </a:r>
          </a:p>
          <a:p>
            <a:pPr marL="342900" indent="-342900" algn="ctr">
              <a:lnSpc>
                <a:spcPct val="100000"/>
              </a:lnSpc>
              <a:buFont typeface="Arial" panose="020B0604020202020204" pitchFamily="34" charset="0"/>
              <a:buChar char="•"/>
            </a:pPr>
            <a:r>
              <a:rPr lang="en-US" dirty="0"/>
              <a:t>Motivating Operation </a:t>
            </a:r>
          </a:p>
          <a:p>
            <a:pPr marL="342900" indent="-342900" algn="ctr">
              <a:lnSpc>
                <a:spcPct val="100000"/>
              </a:lnSpc>
              <a:buFont typeface="Arial" panose="020B0604020202020204" pitchFamily="34" charset="0"/>
              <a:buChar char="•"/>
            </a:pPr>
            <a:r>
              <a:rPr lang="en-US" dirty="0"/>
              <a:t>Reinforcer </a:t>
            </a:r>
          </a:p>
          <a:p>
            <a:pPr marL="342900" indent="-342900" algn="ctr">
              <a:lnSpc>
                <a:spcPct val="100000"/>
              </a:lnSpc>
              <a:buFont typeface="Arial" panose="020B0604020202020204" pitchFamily="34" charset="0"/>
              <a:buChar char="•"/>
            </a:pPr>
            <a:r>
              <a:rPr lang="en-US" dirty="0"/>
              <a:t>Preference Item </a:t>
            </a:r>
          </a:p>
          <a:p>
            <a:pPr algn="ctr">
              <a:lnSpc>
                <a:spcPct val="100000"/>
              </a:lnSpc>
            </a:pPr>
            <a:endParaRPr lang="en-US" sz="1100" dirty="0"/>
          </a:p>
          <a:p>
            <a:pPr algn="ctr">
              <a:lnSpc>
                <a:spcPct val="100000"/>
              </a:lnSpc>
            </a:pPr>
            <a:r>
              <a:rPr lang="en-US" sz="1100" dirty="0"/>
              <a:t> </a:t>
            </a:r>
          </a:p>
          <a:p>
            <a:pPr algn="ctr">
              <a:lnSpc>
                <a:spcPct val="100000"/>
              </a:lnSpc>
            </a:pPr>
            <a:r>
              <a:rPr lang="en-US" sz="1100" dirty="0"/>
              <a:t> </a:t>
            </a:r>
          </a:p>
        </p:txBody>
      </p:sp>
      <p:pic>
        <p:nvPicPr>
          <p:cNvPr id="4" name="Picture 3">
            <a:extLst>
              <a:ext uri="{FF2B5EF4-FFF2-40B4-BE49-F238E27FC236}">
                <a16:creationId xmlns:a16="http://schemas.microsoft.com/office/drawing/2014/main" id="{F3C772BE-B87F-73FA-4214-D081BEBFEE16}"/>
              </a:ext>
            </a:extLst>
          </p:cNvPr>
          <p:cNvPicPr>
            <a:picLocks noChangeAspect="1"/>
          </p:cNvPicPr>
          <p:nvPr/>
        </p:nvPicPr>
        <p:blipFill rotWithShape="1">
          <a:blip r:embed="rId3"/>
          <a:srcRect l="36473" r="4638" b="-1"/>
          <a:stretch/>
        </p:blipFill>
        <p:spPr>
          <a:xfrm>
            <a:off x="749694" y="956261"/>
            <a:ext cx="4395946" cy="4945478"/>
          </a:xfrm>
          <a:prstGeom prst="rect">
            <a:avLst/>
          </a:prstGeom>
        </p:spPr>
      </p:pic>
      <p:grpSp>
        <p:nvGrpSpPr>
          <p:cNvPr id="99" name="Group 98">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74239" y="5850225"/>
            <a:ext cx="867485" cy="115439"/>
            <a:chOff x="8910933" y="1861308"/>
            <a:chExt cx="867485" cy="115439"/>
          </a:xfrm>
        </p:grpSpPr>
        <p:sp>
          <p:nvSpPr>
            <p:cNvPr id="100" name="Rectangle 99">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01" name="Straight Connector 100">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369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0" name="Rectangle 3108">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1" name="Rectangle 3110">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Rectangle 3112">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D0038-C41B-DD69-43BD-BBE9B591A25F}"/>
              </a:ext>
            </a:extLst>
          </p:cNvPr>
          <p:cNvSpPr>
            <a:spLocks noGrp="1"/>
          </p:cNvSpPr>
          <p:nvPr>
            <p:ph type="title"/>
          </p:nvPr>
        </p:nvSpPr>
        <p:spPr>
          <a:xfrm>
            <a:off x="1028700" y="723901"/>
            <a:ext cx="5836920" cy="1288884"/>
          </a:xfrm>
        </p:spPr>
        <p:txBody>
          <a:bodyPr anchor="b">
            <a:normAutofit/>
          </a:bodyPr>
          <a:lstStyle/>
          <a:p>
            <a:pPr algn="ctr"/>
            <a:r>
              <a:rPr lang="en-US" altLang="en-US"/>
              <a:t>Skills Acquisition &amp; </a:t>
            </a:r>
            <a:r>
              <a:rPr lang="en-US" i="1"/>
              <a:t>Assessments</a:t>
            </a:r>
            <a:endParaRPr lang="en-US"/>
          </a:p>
        </p:txBody>
      </p:sp>
      <p:sp>
        <p:nvSpPr>
          <p:cNvPr id="3" name="Content Placeholder 2">
            <a:extLst>
              <a:ext uri="{FF2B5EF4-FFF2-40B4-BE49-F238E27FC236}">
                <a16:creationId xmlns:a16="http://schemas.microsoft.com/office/drawing/2014/main" id="{6A969892-6917-984C-AA8F-8D0B63FBA0D7}"/>
              </a:ext>
            </a:extLst>
          </p:cNvPr>
          <p:cNvSpPr>
            <a:spLocks noGrp="1"/>
          </p:cNvSpPr>
          <p:nvPr>
            <p:ph idx="1"/>
          </p:nvPr>
        </p:nvSpPr>
        <p:spPr>
          <a:xfrm>
            <a:off x="1266529" y="2732545"/>
            <a:ext cx="5384169" cy="3232826"/>
          </a:xfrm>
        </p:spPr>
        <p:txBody>
          <a:bodyPr anchor="t">
            <a:normAutofit/>
          </a:bodyPr>
          <a:lstStyle/>
          <a:p>
            <a:pPr algn="ctr"/>
            <a:r>
              <a:rPr lang="en-US"/>
              <a:t>- VBMAPP</a:t>
            </a:r>
          </a:p>
          <a:p>
            <a:pPr algn="ctr"/>
            <a:r>
              <a:rPr lang="en-US"/>
              <a:t>- AFLS </a:t>
            </a:r>
          </a:p>
          <a:p>
            <a:pPr algn="ctr"/>
            <a:r>
              <a:rPr lang="en-US"/>
              <a:t>-ABLLS </a:t>
            </a:r>
          </a:p>
          <a:p>
            <a:pPr algn="ctr"/>
            <a:r>
              <a:rPr lang="en-US"/>
              <a:t>- Good learner Assessment </a:t>
            </a:r>
          </a:p>
          <a:p>
            <a:pPr algn="ctr"/>
            <a:r>
              <a:rPr lang="en-US"/>
              <a:t> - Social Skills Solutions </a:t>
            </a:r>
          </a:p>
          <a:p>
            <a:pPr algn="ctr"/>
            <a:r>
              <a:rPr lang="en-US"/>
              <a:t>- PEAK</a:t>
            </a:r>
          </a:p>
          <a:p>
            <a:pPr algn="ctr"/>
            <a:endParaRPr lang="en-US"/>
          </a:p>
          <a:p>
            <a:pPr algn="ctr"/>
            <a:endParaRPr lang="en-US"/>
          </a:p>
          <a:p>
            <a:pPr marL="342900" indent="-342900" algn="ctr">
              <a:buFont typeface="Arial" panose="020B0604020202020204" pitchFamily="34" charset="0"/>
              <a:buChar char="•"/>
            </a:pPr>
            <a:endParaRPr lang="en-US" dirty="0"/>
          </a:p>
        </p:txBody>
      </p:sp>
      <p:pic>
        <p:nvPicPr>
          <p:cNvPr id="3076" name="Picture 4" descr="Amazon.com: B. toys â€“ One Two Squeeze Baby - Building Blocks for Toddlers  â€“ Educational Toys 6 Months &amp; Up with Numbers, Shapes, Animals &amp; Textures  â€“ 10 Soft &amp; Colorful Stacking">
            <a:extLst>
              <a:ext uri="{FF2B5EF4-FFF2-40B4-BE49-F238E27FC236}">
                <a16:creationId xmlns:a16="http://schemas.microsoft.com/office/drawing/2014/main" id="{B8868194-F9AD-67E9-A337-1F8064BD6AF7}"/>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tretch>
            <a:fillRect/>
          </a:stretch>
        </p:blipFill>
        <p:spPr bwMode="auto">
          <a:xfrm>
            <a:off x="7741239" y="1495869"/>
            <a:ext cx="3666392" cy="3770068"/>
          </a:xfrm>
          <a:prstGeom prst="rect">
            <a:avLst/>
          </a:prstGeom>
          <a:noFill/>
          <a:extLst>
            <a:ext uri="{909E8E84-426E-40DD-AFC4-6F175D3DCCD1}">
              <a14:hiddenFill xmlns:a14="http://schemas.microsoft.com/office/drawing/2010/main">
                <a:solidFill>
                  <a:srgbClr val="FFFFFF"/>
                </a:solidFill>
              </a14:hiddenFill>
            </a:ext>
          </a:extLst>
        </p:spPr>
      </p:pic>
      <p:grpSp>
        <p:nvGrpSpPr>
          <p:cNvPr id="3123" name="Group 3114">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3124" name="Rectangle 3115">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117" name="Straight Connector 3116">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18" name="Straight Connector 3117">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0409842"/>
      </p:ext>
    </p:extLst>
  </p:cSld>
  <p:clrMapOvr>
    <a:masterClrMapping/>
  </p:clrMapOvr>
</p:sld>
</file>

<file path=ppt/theme/theme1.xml><?xml version="1.0" encoding="utf-8"?>
<a:theme xmlns:a="http://schemas.openxmlformats.org/drawingml/2006/main" name="AdornVTI">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8153</TotalTime>
  <Words>1598</Words>
  <Application>Microsoft Office PowerPoint</Application>
  <PresentationFormat>Widescreen</PresentationFormat>
  <Paragraphs>246</Paragraphs>
  <Slides>26</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Baskerville Old Face</vt:lpstr>
      <vt:lpstr>Bembo</vt:lpstr>
      <vt:lpstr>Calibri</vt:lpstr>
      <vt:lpstr>Symbol</vt:lpstr>
      <vt:lpstr>AdornVTI</vt:lpstr>
      <vt:lpstr>Acrobat Document</vt:lpstr>
      <vt:lpstr>ABA 101:  What to expect in ABA Therapy </vt:lpstr>
      <vt:lpstr>Introductions </vt:lpstr>
      <vt:lpstr>What is ABA?</vt:lpstr>
      <vt:lpstr>Basic Principles of ABA</vt:lpstr>
      <vt:lpstr>What ABA is NOT!</vt:lpstr>
      <vt:lpstr>ABA Commonly Used Words &amp; Lingo</vt:lpstr>
      <vt:lpstr>ABA Commonly Used Words &amp; Lingo cont. </vt:lpstr>
      <vt:lpstr>ABA Commonly Used Words &amp; Lingo cont. </vt:lpstr>
      <vt:lpstr>Skills Acquisition &amp; Assessments</vt:lpstr>
      <vt:lpstr>Teaching Replacement Behaviors</vt:lpstr>
      <vt:lpstr>Teaching Replacement Behaviors</vt:lpstr>
      <vt:lpstr>Prevention Strategies - Differential Reinforcement of Alternative Behavior (DRA)</vt:lpstr>
      <vt:lpstr>Prevention Strategies – Contingent Reinforcement </vt:lpstr>
      <vt:lpstr>Prevention Strategies – Noncontingent Reinforcement </vt:lpstr>
      <vt:lpstr>Prevention Strategies cont. </vt:lpstr>
      <vt:lpstr>Behavior Management &amp; Reduction Strategies</vt:lpstr>
      <vt:lpstr>Reduction Strategies – Extinction </vt:lpstr>
      <vt:lpstr>Reduction Strategies – Response Cost </vt:lpstr>
      <vt:lpstr>Reduction Strategies – Time Out</vt:lpstr>
      <vt:lpstr>Problems with Reduction Strategies</vt:lpstr>
      <vt:lpstr>Is ABA effective for Autism?</vt:lpstr>
      <vt:lpstr>What does a BCBA do?</vt:lpstr>
      <vt:lpstr>ABA Misconceptions </vt:lpstr>
      <vt:lpstr>Ethics of ABA</vt:lpstr>
      <vt:lpstr>Beyond Autism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ABA 101:  What to expect in ABA Therapy</dc:title>
  <dc:creator>Erykah Zivonmary Spriggs</dc:creator>
  <cp:lastModifiedBy>Bob White</cp:lastModifiedBy>
  <cp:revision>11</cp:revision>
  <dcterms:created xsi:type="dcterms:W3CDTF">2023-04-13T16:26:29Z</dcterms:created>
  <dcterms:modified xsi:type="dcterms:W3CDTF">2023-05-03T19:43:48Z</dcterms:modified>
</cp:coreProperties>
</file>