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28"/>
  </p:notesMasterIdLst>
  <p:handoutMasterIdLst>
    <p:handoutMasterId r:id="rId29"/>
  </p:handoutMasterIdLst>
  <p:sldIdLst>
    <p:sldId id="270" r:id="rId2"/>
    <p:sldId id="275" r:id="rId3"/>
    <p:sldId id="298" r:id="rId4"/>
    <p:sldId id="290" r:id="rId5"/>
    <p:sldId id="268" r:id="rId6"/>
    <p:sldId id="301" r:id="rId7"/>
    <p:sldId id="302" r:id="rId8"/>
    <p:sldId id="289" r:id="rId9"/>
    <p:sldId id="303" r:id="rId10"/>
    <p:sldId id="297" r:id="rId11"/>
    <p:sldId id="292" r:id="rId12"/>
    <p:sldId id="309" r:id="rId13"/>
    <p:sldId id="293" r:id="rId14"/>
    <p:sldId id="305" r:id="rId15"/>
    <p:sldId id="300" r:id="rId16"/>
    <p:sldId id="308" r:id="rId17"/>
    <p:sldId id="288" r:id="rId18"/>
    <p:sldId id="296" r:id="rId19"/>
    <p:sldId id="287" r:id="rId20"/>
    <p:sldId id="274" r:id="rId21"/>
    <p:sldId id="306" r:id="rId22"/>
    <p:sldId id="307" r:id="rId23"/>
    <p:sldId id="304" r:id="rId24"/>
    <p:sldId id="299" r:id="rId25"/>
    <p:sldId id="310" r:id="rId26"/>
    <p:sldId id="29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488" autoAdjust="0"/>
  </p:normalViewPr>
  <p:slideViewPr>
    <p:cSldViewPr snapToGrid="0" snapToObjects="1">
      <p:cViewPr varScale="1">
        <p:scale>
          <a:sx n="74" d="100"/>
          <a:sy n="74" d="100"/>
        </p:scale>
        <p:origin x="1186" y="72"/>
      </p:cViewPr>
      <p:guideLst/>
    </p:cSldViewPr>
  </p:slideViewPr>
  <p:notesTextViewPr>
    <p:cViewPr>
      <p:scale>
        <a:sx n="1" d="1"/>
        <a:sy n="1" d="1"/>
      </p:scale>
      <p:origin x="0" y="0"/>
    </p:cViewPr>
  </p:notesTextViewPr>
  <p:notesViewPr>
    <p:cSldViewPr snapToGrid="0" snapToObjects="1">
      <p:cViewPr varScale="1">
        <p:scale>
          <a:sx n="60" d="100"/>
          <a:sy n="60" d="100"/>
        </p:scale>
        <p:origin x="242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F21855-F332-42E3-8C4C-A77AC9A05F7E}" type="doc">
      <dgm:prSet loTypeId="urn:microsoft.com/office/officeart/2005/8/layout/hList6" loCatId="list" qsTypeId="urn:microsoft.com/office/officeart/2005/8/quickstyle/3d2" qsCatId="3D" csTypeId="urn:microsoft.com/office/officeart/2005/8/colors/colorful3" csCatId="colorful" phldr="1"/>
      <dgm:spPr/>
      <dgm:t>
        <a:bodyPr/>
        <a:lstStyle/>
        <a:p>
          <a:endParaRPr lang="en-US"/>
        </a:p>
      </dgm:t>
    </dgm:pt>
    <dgm:pt modelId="{5BC316EC-9058-44BC-8A66-FFCD893E5B8A}">
      <dgm:prSet custT="1"/>
      <dgm:spPr/>
      <dgm:t>
        <a:bodyPr/>
        <a:lstStyle/>
        <a:p>
          <a:pPr algn="ctr"/>
          <a:r>
            <a:rPr lang="en-US" sz="2800" b="1" baseline="0" dirty="0">
              <a:latin typeface="Cavolini" panose="020B0502040204020203" pitchFamily="66" charset="0"/>
              <a:cs typeface="Cavolini" panose="020B0502040204020203" pitchFamily="66" charset="0"/>
            </a:rPr>
            <a:t>Ciarra Torres</a:t>
          </a:r>
          <a:endParaRPr lang="en-US" sz="2800" b="1" dirty="0">
            <a:latin typeface="Cavolini" panose="020B0502040204020203" pitchFamily="66" charset="0"/>
            <a:cs typeface="Cavolini" panose="020B0502040204020203" pitchFamily="66" charset="0"/>
          </a:endParaRPr>
        </a:p>
      </dgm:t>
    </dgm:pt>
    <dgm:pt modelId="{B920DAE5-054F-4C65-AF4D-06B1FF3A7909}" type="parTrans" cxnId="{6D3C558C-37B4-4D43-820A-F5A621E3B400}">
      <dgm:prSet/>
      <dgm:spPr/>
      <dgm:t>
        <a:bodyPr/>
        <a:lstStyle/>
        <a:p>
          <a:endParaRPr lang="en-US"/>
        </a:p>
      </dgm:t>
    </dgm:pt>
    <dgm:pt modelId="{67F96A2F-EF54-4DD7-86A4-0D22C886CBEB}" type="sibTrans" cxnId="{6D3C558C-37B4-4D43-820A-F5A621E3B400}">
      <dgm:prSet/>
      <dgm:spPr/>
      <dgm:t>
        <a:bodyPr/>
        <a:lstStyle/>
        <a:p>
          <a:endParaRPr lang="en-US"/>
        </a:p>
      </dgm:t>
    </dgm:pt>
    <dgm:pt modelId="{FC4259D8-A46C-4A6D-B8F3-B094C8068D5F}">
      <dgm:prSet/>
      <dgm:spPr/>
      <dgm:t>
        <a:bodyPr/>
        <a:lstStyle/>
        <a:p>
          <a:pPr algn="l"/>
          <a:r>
            <a:rPr lang="en-US" sz="1500" baseline="0" dirty="0"/>
            <a:t>Employed with MRCA – 5 years</a:t>
          </a:r>
          <a:endParaRPr lang="en-US" sz="1500" dirty="0"/>
        </a:p>
      </dgm:t>
    </dgm:pt>
    <dgm:pt modelId="{2EE56000-94A3-4620-AA1A-86E6359849BF}" type="parTrans" cxnId="{5F8F8DCA-3AE8-4A76-A052-D05EE694D3DB}">
      <dgm:prSet/>
      <dgm:spPr/>
      <dgm:t>
        <a:bodyPr/>
        <a:lstStyle/>
        <a:p>
          <a:endParaRPr lang="en-US"/>
        </a:p>
      </dgm:t>
    </dgm:pt>
    <dgm:pt modelId="{061523C7-9953-4304-B732-7D4A5215644E}" type="sibTrans" cxnId="{5F8F8DCA-3AE8-4A76-A052-D05EE694D3DB}">
      <dgm:prSet/>
      <dgm:spPr/>
      <dgm:t>
        <a:bodyPr/>
        <a:lstStyle/>
        <a:p>
          <a:endParaRPr lang="en-US"/>
        </a:p>
      </dgm:t>
    </dgm:pt>
    <dgm:pt modelId="{2CF7D625-15F8-49F3-AAFC-714A2A02B686}">
      <dgm:prSet/>
      <dgm:spPr/>
      <dgm:t>
        <a:bodyPr/>
        <a:lstStyle/>
        <a:p>
          <a:pPr algn="l"/>
          <a:r>
            <a:rPr lang="en-US" sz="1500" baseline="0"/>
            <a:t>Master’s Degree in Special Education</a:t>
          </a:r>
          <a:endParaRPr lang="en-US" sz="1500"/>
        </a:p>
      </dgm:t>
    </dgm:pt>
    <dgm:pt modelId="{79D8B5E5-7A6E-4499-8E73-AABFDC85F7A5}" type="parTrans" cxnId="{C0476625-8262-49C7-9EA1-10420A43A292}">
      <dgm:prSet/>
      <dgm:spPr/>
      <dgm:t>
        <a:bodyPr/>
        <a:lstStyle/>
        <a:p>
          <a:endParaRPr lang="en-US"/>
        </a:p>
      </dgm:t>
    </dgm:pt>
    <dgm:pt modelId="{AB5A316C-1A79-4AE6-A07B-0A6478A136E5}" type="sibTrans" cxnId="{C0476625-8262-49C7-9EA1-10420A43A292}">
      <dgm:prSet/>
      <dgm:spPr/>
      <dgm:t>
        <a:bodyPr/>
        <a:lstStyle/>
        <a:p>
          <a:endParaRPr lang="en-US"/>
        </a:p>
      </dgm:t>
    </dgm:pt>
    <dgm:pt modelId="{C1D90C25-3652-44A3-8536-0B6D9B1A8EDD}">
      <dgm:prSet/>
      <dgm:spPr/>
      <dgm:t>
        <a:bodyPr/>
        <a:lstStyle/>
        <a:p>
          <a:pPr algn="l"/>
          <a:r>
            <a:rPr lang="en-US" sz="1500" baseline="0" dirty="0"/>
            <a:t>Experience with a variety of Autism services</a:t>
          </a:r>
          <a:endParaRPr lang="en-US" sz="1500" dirty="0"/>
        </a:p>
      </dgm:t>
    </dgm:pt>
    <dgm:pt modelId="{F05D1628-44BF-411D-BD0F-50F31800DEA6}" type="parTrans" cxnId="{F109B4DD-309D-46B9-8E80-AC53A32B2261}">
      <dgm:prSet/>
      <dgm:spPr/>
      <dgm:t>
        <a:bodyPr/>
        <a:lstStyle/>
        <a:p>
          <a:endParaRPr lang="en-US"/>
        </a:p>
      </dgm:t>
    </dgm:pt>
    <dgm:pt modelId="{CD63F02B-AF12-4121-9740-6F44B603EAC6}" type="sibTrans" cxnId="{F109B4DD-309D-46B9-8E80-AC53A32B2261}">
      <dgm:prSet/>
      <dgm:spPr/>
      <dgm:t>
        <a:bodyPr/>
        <a:lstStyle/>
        <a:p>
          <a:endParaRPr lang="en-US"/>
        </a:p>
      </dgm:t>
    </dgm:pt>
    <dgm:pt modelId="{FB631C07-71ED-44ED-B7BC-F2D50E2C7DEC}">
      <dgm:prSet/>
      <dgm:spPr/>
      <dgm:t>
        <a:bodyPr/>
        <a:lstStyle/>
        <a:p>
          <a:pPr algn="l"/>
          <a:r>
            <a:rPr lang="en-US" sz="1500" baseline="0" dirty="0"/>
            <a:t>Passion for helping children and families on the spectrum </a:t>
          </a:r>
          <a:endParaRPr lang="en-US" sz="1500" dirty="0"/>
        </a:p>
      </dgm:t>
    </dgm:pt>
    <dgm:pt modelId="{28B4AD03-DBA4-42CC-95A0-853DED1F99CC}" type="parTrans" cxnId="{4DCEA2C0-D727-427A-B734-3EBFAB4BB9D8}">
      <dgm:prSet/>
      <dgm:spPr/>
      <dgm:t>
        <a:bodyPr/>
        <a:lstStyle/>
        <a:p>
          <a:endParaRPr lang="en-US"/>
        </a:p>
      </dgm:t>
    </dgm:pt>
    <dgm:pt modelId="{8DB2C998-0C50-4013-843C-E13D658DEBD5}" type="sibTrans" cxnId="{4DCEA2C0-D727-427A-B734-3EBFAB4BB9D8}">
      <dgm:prSet/>
      <dgm:spPr/>
      <dgm:t>
        <a:bodyPr/>
        <a:lstStyle/>
        <a:p>
          <a:endParaRPr lang="en-US"/>
        </a:p>
      </dgm:t>
    </dgm:pt>
    <dgm:pt modelId="{89DCB208-AFC4-4F60-8084-1B8657041086}">
      <dgm:prSet custT="1"/>
      <dgm:spPr/>
      <dgm:t>
        <a:bodyPr/>
        <a:lstStyle/>
        <a:p>
          <a:pPr algn="ctr"/>
          <a:r>
            <a:rPr lang="en-US" sz="2800" b="1" baseline="0" dirty="0">
              <a:latin typeface="Cavolini" panose="03000502040302020204" pitchFamily="66" charset="0"/>
              <a:cs typeface="Cavolini" panose="03000502040302020204" pitchFamily="66" charset="0"/>
            </a:rPr>
            <a:t>Sarah Weber</a:t>
          </a:r>
          <a:endParaRPr lang="en-US" sz="2800" b="1" dirty="0">
            <a:latin typeface="Cavolini" panose="03000502040302020204" pitchFamily="66" charset="0"/>
            <a:cs typeface="Cavolini" panose="03000502040302020204" pitchFamily="66" charset="0"/>
          </a:endParaRPr>
        </a:p>
      </dgm:t>
    </dgm:pt>
    <dgm:pt modelId="{E60810F8-0845-498E-AC05-3E9723D4B43A}" type="parTrans" cxnId="{C118C609-C58C-493A-938D-591ED44E4C37}">
      <dgm:prSet/>
      <dgm:spPr/>
      <dgm:t>
        <a:bodyPr/>
        <a:lstStyle/>
        <a:p>
          <a:endParaRPr lang="en-US"/>
        </a:p>
      </dgm:t>
    </dgm:pt>
    <dgm:pt modelId="{782714F0-61FA-4FE6-9EF6-1074F24C8F28}" type="sibTrans" cxnId="{C118C609-C58C-493A-938D-591ED44E4C37}">
      <dgm:prSet/>
      <dgm:spPr/>
      <dgm:t>
        <a:bodyPr/>
        <a:lstStyle/>
        <a:p>
          <a:endParaRPr lang="en-US"/>
        </a:p>
      </dgm:t>
    </dgm:pt>
    <dgm:pt modelId="{05505D4C-FD7E-4938-BDEC-8B5B3BC3A45E}">
      <dgm:prSet/>
      <dgm:spPr/>
      <dgm:t>
        <a:bodyPr/>
        <a:lstStyle/>
        <a:p>
          <a:pPr algn="l"/>
          <a:r>
            <a:rPr lang="en-US" sz="1500" baseline="0" dirty="0"/>
            <a:t>Master’s Degree in Applied Behavior Analysis</a:t>
          </a:r>
          <a:endParaRPr lang="en-US" sz="1500" dirty="0"/>
        </a:p>
      </dgm:t>
    </dgm:pt>
    <dgm:pt modelId="{F15B3DDF-0A3F-4AC4-9EF1-0D472A31CF04}" type="parTrans" cxnId="{2DE790FA-747C-4793-A787-222F508FAC8E}">
      <dgm:prSet/>
      <dgm:spPr/>
      <dgm:t>
        <a:bodyPr/>
        <a:lstStyle/>
        <a:p>
          <a:endParaRPr lang="en-US"/>
        </a:p>
      </dgm:t>
    </dgm:pt>
    <dgm:pt modelId="{A142D997-00A3-4D0C-9D61-4617F6F6CE5B}" type="sibTrans" cxnId="{2DE790FA-747C-4793-A787-222F508FAC8E}">
      <dgm:prSet/>
      <dgm:spPr/>
      <dgm:t>
        <a:bodyPr/>
        <a:lstStyle/>
        <a:p>
          <a:endParaRPr lang="en-US"/>
        </a:p>
      </dgm:t>
    </dgm:pt>
    <dgm:pt modelId="{27247D30-06AA-4B65-AA05-137A22F60BE5}">
      <dgm:prSet/>
      <dgm:spPr/>
      <dgm:t>
        <a:bodyPr/>
        <a:lstStyle/>
        <a:p>
          <a:pPr algn="l"/>
          <a:r>
            <a:rPr lang="en-US" sz="1500" baseline="0" dirty="0"/>
            <a:t>Board Certified Behavior Analyst est. 2018</a:t>
          </a:r>
          <a:endParaRPr lang="en-US" sz="1500" dirty="0"/>
        </a:p>
      </dgm:t>
    </dgm:pt>
    <dgm:pt modelId="{80B2A07B-A85E-402E-8A90-6EFAB223212E}" type="parTrans" cxnId="{CC0C0750-75DF-428F-AA77-A8B059CD5B83}">
      <dgm:prSet/>
      <dgm:spPr/>
      <dgm:t>
        <a:bodyPr/>
        <a:lstStyle/>
        <a:p>
          <a:endParaRPr lang="en-US"/>
        </a:p>
      </dgm:t>
    </dgm:pt>
    <dgm:pt modelId="{E8C360DA-C50B-4F1A-863F-AA2DA06DF3F5}" type="sibTrans" cxnId="{CC0C0750-75DF-428F-AA77-A8B059CD5B83}">
      <dgm:prSet/>
      <dgm:spPr/>
      <dgm:t>
        <a:bodyPr/>
        <a:lstStyle/>
        <a:p>
          <a:endParaRPr lang="en-US"/>
        </a:p>
      </dgm:t>
    </dgm:pt>
    <dgm:pt modelId="{30064876-ADE4-4C60-8130-9826193F10B7}">
      <dgm:prSet/>
      <dgm:spPr/>
      <dgm:t>
        <a:bodyPr/>
        <a:lstStyle/>
        <a:p>
          <a:pPr algn="l"/>
          <a:r>
            <a:rPr lang="en-US" sz="1500" dirty="0"/>
            <a:t>10 years of experience in the field </a:t>
          </a:r>
        </a:p>
      </dgm:t>
    </dgm:pt>
    <dgm:pt modelId="{5FBA556E-2899-4A42-97A3-91C7E5DCD54C}" type="parTrans" cxnId="{D41F6BF0-A708-499E-B805-992FA3C42197}">
      <dgm:prSet/>
      <dgm:spPr/>
      <dgm:t>
        <a:bodyPr/>
        <a:lstStyle/>
        <a:p>
          <a:endParaRPr lang="en-US"/>
        </a:p>
      </dgm:t>
    </dgm:pt>
    <dgm:pt modelId="{0899049C-FEBA-486F-B04D-13B8F44914A6}" type="sibTrans" cxnId="{D41F6BF0-A708-499E-B805-992FA3C42197}">
      <dgm:prSet/>
      <dgm:spPr/>
      <dgm:t>
        <a:bodyPr/>
        <a:lstStyle/>
        <a:p>
          <a:endParaRPr lang="en-US"/>
        </a:p>
      </dgm:t>
    </dgm:pt>
    <dgm:pt modelId="{FB0E6673-D131-4C6C-92B2-9EFCB19A90B8}">
      <dgm:prSet/>
      <dgm:spPr/>
      <dgm:t>
        <a:bodyPr/>
        <a:lstStyle/>
        <a:p>
          <a:pPr algn="l"/>
          <a:r>
            <a:rPr lang="en-US" sz="1500" dirty="0"/>
            <a:t>Enjoys teaching others about ABA</a:t>
          </a:r>
        </a:p>
      </dgm:t>
    </dgm:pt>
    <dgm:pt modelId="{0973866A-49DF-4949-98B3-5A3ABBDAF159}" type="parTrans" cxnId="{319EC08A-B4E8-4C16-895B-44FF0619E5FF}">
      <dgm:prSet/>
      <dgm:spPr/>
      <dgm:t>
        <a:bodyPr/>
        <a:lstStyle/>
        <a:p>
          <a:endParaRPr lang="en-US"/>
        </a:p>
      </dgm:t>
    </dgm:pt>
    <dgm:pt modelId="{081CF91D-38C1-4223-AD09-F6CDE50532F5}" type="sibTrans" cxnId="{319EC08A-B4E8-4C16-895B-44FF0619E5FF}">
      <dgm:prSet/>
      <dgm:spPr/>
      <dgm:t>
        <a:bodyPr/>
        <a:lstStyle/>
        <a:p>
          <a:endParaRPr lang="en-US"/>
        </a:p>
      </dgm:t>
    </dgm:pt>
    <dgm:pt modelId="{482E0815-1F9D-4E01-97A2-A275158A2F50}" type="pres">
      <dgm:prSet presAssocID="{95F21855-F332-42E3-8C4C-A77AC9A05F7E}" presName="Name0" presStyleCnt="0">
        <dgm:presLayoutVars>
          <dgm:dir/>
          <dgm:resizeHandles val="exact"/>
        </dgm:presLayoutVars>
      </dgm:prSet>
      <dgm:spPr/>
    </dgm:pt>
    <dgm:pt modelId="{A73EB5B7-B1A8-4AE0-BC24-A4ABEC409354}" type="pres">
      <dgm:prSet presAssocID="{5BC316EC-9058-44BC-8A66-FFCD893E5B8A}" presName="node" presStyleLbl="node1" presStyleIdx="0" presStyleCnt="2" custLinFactX="-1443" custLinFactNeighborX="-100000" custLinFactNeighborY="-32601">
        <dgm:presLayoutVars>
          <dgm:bulletEnabled val="1"/>
        </dgm:presLayoutVars>
      </dgm:prSet>
      <dgm:spPr/>
    </dgm:pt>
    <dgm:pt modelId="{8288E6C1-29B7-4DEC-B2FC-4590C4ACF7F3}" type="pres">
      <dgm:prSet presAssocID="{67F96A2F-EF54-4DD7-86A4-0D22C886CBEB}" presName="sibTrans" presStyleCnt="0"/>
      <dgm:spPr/>
    </dgm:pt>
    <dgm:pt modelId="{E740B21A-C0E2-44F1-AD11-8852F1210DCD}" type="pres">
      <dgm:prSet presAssocID="{89DCB208-AFC4-4F60-8084-1B8657041086}" presName="node" presStyleLbl="node1" presStyleIdx="1" presStyleCnt="2" custScaleX="97830" custScaleY="84471">
        <dgm:presLayoutVars>
          <dgm:bulletEnabled val="1"/>
        </dgm:presLayoutVars>
      </dgm:prSet>
      <dgm:spPr/>
    </dgm:pt>
  </dgm:ptLst>
  <dgm:cxnLst>
    <dgm:cxn modelId="{C118C609-C58C-493A-938D-591ED44E4C37}" srcId="{95F21855-F332-42E3-8C4C-A77AC9A05F7E}" destId="{89DCB208-AFC4-4F60-8084-1B8657041086}" srcOrd="1" destOrd="0" parTransId="{E60810F8-0845-498E-AC05-3E9723D4B43A}" sibTransId="{782714F0-61FA-4FE6-9EF6-1074F24C8F28}"/>
    <dgm:cxn modelId="{6D9B9A0A-AEF3-4D1F-BD66-1C1B3F7FA82C}" type="presOf" srcId="{5BC316EC-9058-44BC-8A66-FFCD893E5B8A}" destId="{A73EB5B7-B1A8-4AE0-BC24-A4ABEC409354}" srcOrd="0" destOrd="0" presId="urn:microsoft.com/office/officeart/2005/8/layout/hList6"/>
    <dgm:cxn modelId="{E757A610-AC70-4D53-AFA8-B0F7D1872E15}" type="presOf" srcId="{FC4259D8-A46C-4A6D-B8F3-B094C8068D5F}" destId="{A73EB5B7-B1A8-4AE0-BC24-A4ABEC409354}" srcOrd="0" destOrd="1" presId="urn:microsoft.com/office/officeart/2005/8/layout/hList6"/>
    <dgm:cxn modelId="{BBF79611-ABA5-40D6-9658-8C29DF8C2845}" type="presOf" srcId="{C1D90C25-3652-44A3-8536-0B6D9B1A8EDD}" destId="{A73EB5B7-B1A8-4AE0-BC24-A4ABEC409354}" srcOrd="0" destOrd="3" presId="urn:microsoft.com/office/officeart/2005/8/layout/hList6"/>
    <dgm:cxn modelId="{B750A223-5723-4712-AC3A-786F265019ED}" type="presOf" srcId="{89DCB208-AFC4-4F60-8084-1B8657041086}" destId="{E740B21A-C0E2-44F1-AD11-8852F1210DCD}" srcOrd="0" destOrd="0" presId="urn:microsoft.com/office/officeart/2005/8/layout/hList6"/>
    <dgm:cxn modelId="{C0476625-8262-49C7-9EA1-10420A43A292}" srcId="{5BC316EC-9058-44BC-8A66-FFCD893E5B8A}" destId="{2CF7D625-15F8-49F3-AAFC-714A2A02B686}" srcOrd="1" destOrd="0" parTransId="{79D8B5E5-7A6E-4499-8E73-AABFDC85F7A5}" sibTransId="{AB5A316C-1A79-4AE6-A07B-0A6478A136E5}"/>
    <dgm:cxn modelId="{77B3422B-C163-49D0-A51A-92F7A2B62F99}" type="presOf" srcId="{30064876-ADE4-4C60-8130-9826193F10B7}" destId="{E740B21A-C0E2-44F1-AD11-8852F1210DCD}" srcOrd="0" destOrd="3" presId="urn:microsoft.com/office/officeart/2005/8/layout/hList6"/>
    <dgm:cxn modelId="{E29D395B-017E-4AF1-AE26-11738DFCA450}" type="presOf" srcId="{27247D30-06AA-4B65-AA05-137A22F60BE5}" destId="{E740B21A-C0E2-44F1-AD11-8852F1210DCD}" srcOrd="0" destOrd="2" presId="urn:microsoft.com/office/officeart/2005/8/layout/hList6"/>
    <dgm:cxn modelId="{D53A8A4A-DF7F-4E8E-8252-7FDAE648CA73}" type="presOf" srcId="{95F21855-F332-42E3-8C4C-A77AC9A05F7E}" destId="{482E0815-1F9D-4E01-97A2-A275158A2F50}" srcOrd="0" destOrd="0" presId="urn:microsoft.com/office/officeart/2005/8/layout/hList6"/>
    <dgm:cxn modelId="{5A7DF74E-2A34-48C0-B7BA-00C3B35F5A0D}" type="presOf" srcId="{FB631C07-71ED-44ED-B7BC-F2D50E2C7DEC}" destId="{A73EB5B7-B1A8-4AE0-BC24-A4ABEC409354}" srcOrd="0" destOrd="4" presId="urn:microsoft.com/office/officeart/2005/8/layout/hList6"/>
    <dgm:cxn modelId="{CC0C0750-75DF-428F-AA77-A8B059CD5B83}" srcId="{89DCB208-AFC4-4F60-8084-1B8657041086}" destId="{27247D30-06AA-4B65-AA05-137A22F60BE5}" srcOrd="1" destOrd="0" parTransId="{80B2A07B-A85E-402E-8A90-6EFAB223212E}" sibTransId="{E8C360DA-C50B-4F1A-863F-AA2DA06DF3F5}"/>
    <dgm:cxn modelId="{8F94057A-B141-4C9E-B2AD-77DC6CD72F9F}" type="presOf" srcId="{FB0E6673-D131-4C6C-92B2-9EFCB19A90B8}" destId="{E740B21A-C0E2-44F1-AD11-8852F1210DCD}" srcOrd="0" destOrd="4" presId="urn:microsoft.com/office/officeart/2005/8/layout/hList6"/>
    <dgm:cxn modelId="{319EC08A-B4E8-4C16-895B-44FF0619E5FF}" srcId="{89DCB208-AFC4-4F60-8084-1B8657041086}" destId="{FB0E6673-D131-4C6C-92B2-9EFCB19A90B8}" srcOrd="3" destOrd="0" parTransId="{0973866A-49DF-4949-98B3-5A3ABBDAF159}" sibTransId="{081CF91D-38C1-4223-AD09-F6CDE50532F5}"/>
    <dgm:cxn modelId="{6D3C558C-37B4-4D43-820A-F5A621E3B400}" srcId="{95F21855-F332-42E3-8C4C-A77AC9A05F7E}" destId="{5BC316EC-9058-44BC-8A66-FFCD893E5B8A}" srcOrd="0" destOrd="0" parTransId="{B920DAE5-054F-4C65-AF4D-06B1FF3A7909}" sibTransId="{67F96A2F-EF54-4DD7-86A4-0D22C886CBEB}"/>
    <dgm:cxn modelId="{2764CC9C-D98C-4912-B134-7AA8BA40B4F1}" type="presOf" srcId="{2CF7D625-15F8-49F3-AAFC-714A2A02B686}" destId="{A73EB5B7-B1A8-4AE0-BC24-A4ABEC409354}" srcOrd="0" destOrd="2" presId="urn:microsoft.com/office/officeart/2005/8/layout/hList6"/>
    <dgm:cxn modelId="{4DCEA2C0-D727-427A-B734-3EBFAB4BB9D8}" srcId="{5BC316EC-9058-44BC-8A66-FFCD893E5B8A}" destId="{FB631C07-71ED-44ED-B7BC-F2D50E2C7DEC}" srcOrd="3" destOrd="0" parTransId="{28B4AD03-DBA4-42CC-95A0-853DED1F99CC}" sibTransId="{8DB2C998-0C50-4013-843C-E13D658DEBD5}"/>
    <dgm:cxn modelId="{5F8F8DCA-3AE8-4A76-A052-D05EE694D3DB}" srcId="{5BC316EC-9058-44BC-8A66-FFCD893E5B8A}" destId="{FC4259D8-A46C-4A6D-B8F3-B094C8068D5F}" srcOrd="0" destOrd="0" parTransId="{2EE56000-94A3-4620-AA1A-86E6359849BF}" sibTransId="{061523C7-9953-4304-B732-7D4A5215644E}"/>
    <dgm:cxn modelId="{F109B4DD-309D-46B9-8E80-AC53A32B2261}" srcId="{5BC316EC-9058-44BC-8A66-FFCD893E5B8A}" destId="{C1D90C25-3652-44A3-8536-0B6D9B1A8EDD}" srcOrd="2" destOrd="0" parTransId="{F05D1628-44BF-411D-BD0F-50F31800DEA6}" sibTransId="{CD63F02B-AF12-4121-9740-6F44B603EAC6}"/>
    <dgm:cxn modelId="{BEDFABDF-1EFB-49FD-91C5-9D92C4F0FADF}" type="presOf" srcId="{05505D4C-FD7E-4938-BDEC-8B5B3BC3A45E}" destId="{E740B21A-C0E2-44F1-AD11-8852F1210DCD}" srcOrd="0" destOrd="1" presId="urn:microsoft.com/office/officeart/2005/8/layout/hList6"/>
    <dgm:cxn modelId="{D41F6BF0-A708-499E-B805-992FA3C42197}" srcId="{89DCB208-AFC4-4F60-8084-1B8657041086}" destId="{30064876-ADE4-4C60-8130-9826193F10B7}" srcOrd="2" destOrd="0" parTransId="{5FBA556E-2899-4A42-97A3-91C7E5DCD54C}" sibTransId="{0899049C-FEBA-486F-B04D-13B8F44914A6}"/>
    <dgm:cxn modelId="{2DE790FA-747C-4793-A787-222F508FAC8E}" srcId="{89DCB208-AFC4-4F60-8084-1B8657041086}" destId="{05505D4C-FD7E-4938-BDEC-8B5B3BC3A45E}" srcOrd="0" destOrd="0" parTransId="{F15B3DDF-0A3F-4AC4-9EF1-0D472A31CF04}" sibTransId="{A142D997-00A3-4D0C-9D61-4617F6F6CE5B}"/>
    <dgm:cxn modelId="{FCE569B7-955F-49A2-8916-772ACBB7C7DC}" type="presParOf" srcId="{482E0815-1F9D-4E01-97A2-A275158A2F50}" destId="{A73EB5B7-B1A8-4AE0-BC24-A4ABEC409354}" srcOrd="0" destOrd="0" presId="urn:microsoft.com/office/officeart/2005/8/layout/hList6"/>
    <dgm:cxn modelId="{08EAC432-912B-4D37-8A81-E8DFF591DC18}" type="presParOf" srcId="{482E0815-1F9D-4E01-97A2-A275158A2F50}" destId="{8288E6C1-29B7-4DEC-B2FC-4590C4ACF7F3}" srcOrd="1" destOrd="0" presId="urn:microsoft.com/office/officeart/2005/8/layout/hList6"/>
    <dgm:cxn modelId="{69FAECA8-6471-4BE7-952A-D8AC17EA935F}" type="presParOf" srcId="{482E0815-1F9D-4E01-97A2-A275158A2F50}" destId="{E740B21A-C0E2-44F1-AD11-8852F1210DCD}"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28967-4F13-4F59-BA52-B3BDD6CD6125}" type="doc">
      <dgm:prSet loTypeId="urn:microsoft.com/office/officeart/2005/8/layout/default" loCatId="list" qsTypeId="urn:microsoft.com/office/officeart/2005/8/quickstyle/3d4" qsCatId="3D" csTypeId="urn:microsoft.com/office/officeart/2005/8/colors/colorful3" csCatId="colorful" phldr="1"/>
      <dgm:spPr/>
      <dgm:t>
        <a:bodyPr/>
        <a:lstStyle/>
        <a:p>
          <a:endParaRPr lang="en-US"/>
        </a:p>
      </dgm:t>
    </dgm:pt>
    <dgm:pt modelId="{107B661D-38E8-4328-BE95-65BB5165A198}">
      <dgm:prSet/>
      <dgm:spPr/>
      <dgm:t>
        <a:bodyPr/>
        <a:lstStyle/>
        <a:p>
          <a:r>
            <a:rPr lang="en-US" dirty="0"/>
            <a:t>What are the positives to an Autism Diagnosis?</a:t>
          </a:r>
        </a:p>
      </dgm:t>
    </dgm:pt>
    <dgm:pt modelId="{2EB124C1-8AEF-470C-B9E7-4FA0697A0499}" type="parTrans" cxnId="{F72F7536-6B6F-49E7-B443-FA6DF84A7F30}">
      <dgm:prSet/>
      <dgm:spPr/>
      <dgm:t>
        <a:bodyPr/>
        <a:lstStyle/>
        <a:p>
          <a:endParaRPr lang="en-US"/>
        </a:p>
      </dgm:t>
    </dgm:pt>
    <dgm:pt modelId="{F33B43DF-2ED6-4BD0-A055-5034B7D396D9}" type="sibTrans" cxnId="{F72F7536-6B6F-49E7-B443-FA6DF84A7F30}">
      <dgm:prSet/>
      <dgm:spPr/>
      <dgm:t>
        <a:bodyPr/>
        <a:lstStyle/>
        <a:p>
          <a:endParaRPr lang="en-US"/>
        </a:p>
      </dgm:t>
    </dgm:pt>
    <dgm:pt modelId="{8B807DBF-DE8D-4F11-9F3C-EE1BE2058B71}">
      <dgm:prSet/>
      <dgm:spPr/>
      <dgm:t>
        <a:bodyPr/>
        <a:lstStyle/>
        <a:p>
          <a:r>
            <a:rPr lang="en-US"/>
            <a:t>Is an Autism Diagnosis permanent? </a:t>
          </a:r>
        </a:p>
      </dgm:t>
    </dgm:pt>
    <dgm:pt modelId="{24131653-6638-483D-88E3-78A9E5019E2F}" type="parTrans" cxnId="{FE961257-1BD8-49AE-8E29-515A1B1A39D2}">
      <dgm:prSet/>
      <dgm:spPr/>
      <dgm:t>
        <a:bodyPr/>
        <a:lstStyle/>
        <a:p>
          <a:endParaRPr lang="en-US"/>
        </a:p>
      </dgm:t>
    </dgm:pt>
    <dgm:pt modelId="{D4E1E5EA-773E-45E9-BED8-D5E1852C91DD}" type="sibTrans" cxnId="{FE961257-1BD8-49AE-8E29-515A1B1A39D2}">
      <dgm:prSet/>
      <dgm:spPr/>
      <dgm:t>
        <a:bodyPr/>
        <a:lstStyle/>
        <a:p>
          <a:endParaRPr lang="en-US"/>
        </a:p>
      </dgm:t>
    </dgm:pt>
    <dgm:pt modelId="{E8A89FB4-24DA-4052-BE3D-E947BF9317EA}">
      <dgm:prSet/>
      <dgm:spPr/>
      <dgm:t>
        <a:bodyPr/>
        <a:lstStyle/>
        <a:p>
          <a:r>
            <a:rPr lang="en-US"/>
            <a:t>Will my child ever talk, work, or go to college?</a:t>
          </a:r>
        </a:p>
      </dgm:t>
    </dgm:pt>
    <dgm:pt modelId="{B5F3C961-0D63-41B2-A5D1-96CF17D8D3E5}" type="parTrans" cxnId="{6DC435B4-FBAA-4853-81CB-608D95B8585E}">
      <dgm:prSet/>
      <dgm:spPr/>
      <dgm:t>
        <a:bodyPr/>
        <a:lstStyle/>
        <a:p>
          <a:endParaRPr lang="en-US"/>
        </a:p>
      </dgm:t>
    </dgm:pt>
    <dgm:pt modelId="{0261857E-5726-4361-BA62-D6045A2C29C5}" type="sibTrans" cxnId="{6DC435B4-FBAA-4853-81CB-608D95B8585E}">
      <dgm:prSet/>
      <dgm:spPr/>
      <dgm:t>
        <a:bodyPr/>
        <a:lstStyle/>
        <a:p>
          <a:endParaRPr lang="en-US"/>
        </a:p>
      </dgm:t>
    </dgm:pt>
    <dgm:pt modelId="{71D24EB2-D98A-4C47-92FF-F6EC50CF3CED}">
      <dgm:prSet/>
      <dgm:spPr/>
      <dgm:t>
        <a:bodyPr/>
        <a:lstStyle/>
        <a:p>
          <a:r>
            <a:rPr lang="en-US"/>
            <a:t>What if I disagree with the diagnosis?</a:t>
          </a:r>
        </a:p>
      </dgm:t>
    </dgm:pt>
    <dgm:pt modelId="{2ADCF6BD-EB60-4FA5-AC29-7FE7CB144AD5}" type="parTrans" cxnId="{72263F1C-9C35-46DD-834C-14294B63830B}">
      <dgm:prSet/>
      <dgm:spPr/>
      <dgm:t>
        <a:bodyPr/>
        <a:lstStyle/>
        <a:p>
          <a:endParaRPr lang="en-US"/>
        </a:p>
      </dgm:t>
    </dgm:pt>
    <dgm:pt modelId="{72C2551D-FA6E-4A82-BCDB-AD2665D9C5CE}" type="sibTrans" cxnId="{72263F1C-9C35-46DD-834C-14294B63830B}">
      <dgm:prSet/>
      <dgm:spPr/>
      <dgm:t>
        <a:bodyPr/>
        <a:lstStyle/>
        <a:p>
          <a:endParaRPr lang="en-US"/>
        </a:p>
      </dgm:t>
    </dgm:pt>
    <dgm:pt modelId="{7835CEB0-9D35-4E6E-9267-6999EFEDD48A}">
      <dgm:prSet/>
      <dgm:spPr/>
      <dgm:t>
        <a:bodyPr/>
        <a:lstStyle/>
        <a:p>
          <a:r>
            <a:rPr lang="en-US"/>
            <a:t>Why won’t the psychologist diagnose my child with Autism Spectrum Disorder?</a:t>
          </a:r>
        </a:p>
      </dgm:t>
    </dgm:pt>
    <dgm:pt modelId="{9EEAA820-21F9-4F5E-9D71-4F9E1AD00843}" type="parTrans" cxnId="{20150704-BB4D-4299-937D-BEE4F6D4CE6B}">
      <dgm:prSet/>
      <dgm:spPr/>
      <dgm:t>
        <a:bodyPr/>
        <a:lstStyle/>
        <a:p>
          <a:endParaRPr lang="en-US"/>
        </a:p>
      </dgm:t>
    </dgm:pt>
    <dgm:pt modelId="{E50C5DC6-61BB-4CAF-B8F5-6869691C8C94}" type="sibTrans" cxnId="{20150704-BB4D-4299-937D-BEE4F6D4CE6B}">
      <dgm:prSet/>
      <dgm:spPr/>
      <dgm:t>
        <a:bodyPr/>
        <a:lstStyle/>
        <a:p>
          <a:endParaRPr lang="en-US"/>
        </a:p>
      </dgm:t>
    </dgm:pt>
    <dgm:pt modelId="{BA10F7A0-F514-4840-BA9D-EE577D978F21}">
      <dgm:prSet/>
      <dgm:spPr/>
      <dgm:t>
        <a:bodyPr/>
        <a:lstStyle/>
        <a:p>
          <a:r>
            <a:rPr lang="en-US" dirty="0"/>
            <a:t>Will my child grow out of it?</a:t>
          </a:r>
        </a:p>
      </dgm:t>
    </dgm:pt>
    <dgm:pt modelId="{ECFD264A-485C-4F1F-9A94-F8FDF954A212}" type="parTrans" cxnId="{505B02C0-8E38-4948-B4C5-1DBC9065DADD}">
      <dgm:prSet/>
      <dgm:spPr/>
      <dgm:t>
        <a:bodyPr/>
        <a:lstStyle/>
        <a:p>
          <a:endParaRPr lang="en-US"/>
        </a:p>
      </dgm:t>
    </dgm:pt>
    <dgm:pt modelId="{E48421A8-64D2-496A-97B9-7EA860E6B371}" type="sibTrans" cxnId="{505B02C0-8E38-4948-B4C5-1DBC9065DADD}">
      <dgm:prSet/>
      <dgm:spPr/>
      <dgm:t>
        <a:bodyPr/>
        <a:lstStyle/>
        <a:p>
          <a:endParaRPr lang="en-US"/>
        </a:p>
      </dgm:t>
    </dgm:pt>
    <dgm:pt modelId="{5398128F-72C4-4E82-A0F1-AC0EAA2E56A8}">
      <dgm:prSet/>
      <dgm:spPr/>
      <dgm:t>
        <a:bodyPr/>
        <a:lstStyle/>
        <a:p>
          <a:r>
            <a:rPr lang="en-US" dirty="0"/>
            <a:t>Will ABA turn my child into a robot?</a:t>
          </a:r>
        </a:p>
      </dgm:t>
    </dgm:pt>
    <dgm:pt modelId="{492E8A4C-13FD-4A3B-96FF-574289FA899B}" type="parTrans" cxnId="{7F0D6BA5-6839-4933-8B8D-A5A1ABE438A3}">
      <dgm:prSet/>
      <dgm:spPr/>
      <dgm:t>
        <a:bodyPr/>
        <a:lstStyle/>
        <a:p>
          <a:endParaRPr lang="en-US"/>
        </a:p>
      </dgm:t>
    </dgm:pt>
    <dgm:pt modelId="{8A0F7408-CD8D-48EC-9121-24FB681743D9}" type="sibTrans" cxnId="{7F0D6BA5-6839-4933-8B8D-A5A1ABE438A3}">
      <dgm:prSet/>
      <dgm:spPr/>
      <dgm:t>
        <a:bodyPr/>
        <a:lstStyle/>
        <a:p>
          <a:endParaRPr lang="en-US"/>
        </a:p>
      </dgm:t>
    </dgm:pt>
    <dgm:pt modelId="{03B291C6-9C27-426F-A242-E004B645522B}">
      <dgm:prSet/>
      <dgm:spPr/>
      <dgm:t>
        <a:bodyPr/>
        <a:lstStyle/>
        <a:p>
          <a:r>
            <a:rPr lang="en-US"/>
            <a:t>Crowd Questions or Myths? </a:t>
          </a:r>
        </a:p>
      </dgm:t>
    </dgm:pt>
    <dgm:pt modelId="{5D32622E-10D2-48ED-9E68-EFFF68D54213}" type="parTrans" cxnId="{6BD0F379-C323-429E-AF2A-4C23946F0FD5}">
      <dgm:prSet/>
      <dgm:spPr/>
      <dgm:t>
        <a:bodyPr/>
        <a:lstStyle/>
        <a:p>
          <a:endParaRPr lang="en-US"/>
        </a:p>
      </dgm:t>
    </dgm:pt>
    <dgm:pt modelId="{0B240D10-6C67-4CDC-802C-3A2BA100C6CD}" type="sibTrans" cxnId="{6BD0F379-C323-429E-AF2A-4C23946F0FD5}">
      <dgm:prSet/>
      <dgm:spPr/>
      <dgm:t>
        <a:bodyPr/>
        <a:lstStyle/>
        <a:p>
          <a:endParaRPr lang="en-US"/>
        </a:p>
      </dgm:t>
    </dgm:pt>
    <dgm:pt modelId="{259CA1AF-6EBE-41A7-A2B3-49C98A1D0B69}" type="pres">
      <dgm:prSet presAssocID="{0FB28967-4F13-4F59-BA52-B3BDD6CD6125}" presName="diagram" presStyleCnt="0">
        <dgm:presLayoutVars>
          <dgm:dir/>
          <dgm:resizeHandles val="exact"/>
        </dgm:presLayoutVars>
      </dgm:prSet>
      <dgm:spPr/>
    </dgm:pt>
    <dgm:pt modelId="{7FEA00C8-4D9D-44DC-A8CF-D949C74A727D}" type="pres">
      <dgm:prSet presAssocID="{107B661D-38E8-4328-BE95-65BB5165A198}" presName="node" presStyleLbl="node1" presStyleIdx="0" presStyleCnt="8">
        <dgm:presLayoutVars>
          <dgm:bulletEnabled val="1"/>
        </dgm:presLayoutVars>
      </dgm:prSet>
      <dgm:spPr/>
    </dgm:pt>
    <dgm:pt modelId="{924A6103-7FD7-4DBA-B3FA-736ACCEE2A25}" type="pres">
      <dgm:prSet presAssocID="{F33B43DF-2ED6-4BD0-A055-5034B7D396D9}" presName="sibTrans" presStyleCnt="0"/>
      <dgm:spPr/>
    </dgm:pt>
    <dgm:pt modelId="{0A9CB542-A2BB-4A3D-89AB-7D47E78C640B}" type="pres">
      <dgm:prSet presAssocID="{8B807DBF-DE8D-4F11-9F3C-EE1BE2058B71}" presName="node" presStyleLbl="node1" presStyleIdx="1" presStyleCnt="8">
        <dgm:presLayoutVars>
          <dgm:bulletEnabled val="1"/>
        </dgm:presLayoutVars>
      </dgm:prSet>
      <dgm:spPr/>
    </dgm:pt>
    <dgm:pt modelId="{6FADC371-469F-4E5A-9649-E30CC87B4BAD}" type="pres">
      <dgm:prSet presAssocID="{D4E1E5EA-773E-45E9-BED8-D5E1852C91DD}" presName="sibTrans" presStyleCnt="0"/>
      <dgm:spPr/>
    </dgm:pt>
    <dgm:pt modelId="{6E42E4C8-F88B-4E74-941A-2561AF5E1A9D}" type="pres">
      <dgm:prSet presAssocID="{E8A89FB4-24DA-4052-BE3D-E947BF9317EA}" presName="node" presStyleLbl="node1" presStyleIdx="2" presStyleCnt="8">
        <dgm:presLayoutVars>
          <dgm:bulletEnabled val="1"/>
        </dgm:presLayoutVars>
      </dgm:prSet>
      <dgm:spPr/>
    </dgm:pt>
    <dgm:pt modelId="{CD4B6F6C-3686-40ED-99AD-FB694FAAF7F0}" type="pres">
      <dgm:prSet presAssocID="{0261857E-5726-4361-BA62-D6045A2C29C5}" presName="sibTrans" presStyleCnt="0"/>
      <dgm:spPr/>
    </dgm:pt>
    <dgm:pt modelId="{B92E1123-D986-43F3-A5A9-4F26FCBDCC87}" type="pres">
      <dgm:prSet presAssocID="{71D24EB2-D98A-4C47-92FF-F6EC50CF3CED}" presName="node" presStyleLbl="node1" presStyleIdx="3" presStyleCnt="8">
        <dgm:presLayoutVars>
          <dgm:bulletEnabled val="1"/>
        </dgm:presLayoutVars>
      </dgm:prSet>
      <dgm:spPr/>
    </dgm:pt>
    <dgm:pt modelId="{C1D67A6C-674E-443C-940C-716B2C110074}" type="pres">
      <dgm:prSet presAssocID="{72C2551D-FA6E-4A82-BCDB-AD2665D9C5CE}" presName="sibTrans" presStyleCnt="0"/>
      <dgm:spPr/>
    </dgm:pt>
    <dgm:pt modelId="{41A19132-0E14-4173-B52D-798285ACD900}" type="pres">
      <dgm:prSet presAssocID="{7835CEB0-9D35-4E6E-9267-6999EFEDD48A}" presName="node" presStyleLbl="node1" presStyleIdx="4" presStyleCnt="8">
        <dgm:presLayoutVars>
          <dgm:bulletEnabled val="1"/>
        </dgm:presLayoutVars>
      </dgm:prSet>
      <dgm:spPr/>
    </dgm:pt>
    <dgm:pt modelId="{5C730E61-33A2-4BEF-8268-B9C1CCD66118}" type="pres">
      <dgm:prSet presAssocID="{E50C5DC6-61BB-4CAF-B8F5-6869691C8C94}" presName="sibTrans" presStyleCnt="0"/>
      <dgm:spPr/>
    </dgm:pt>
    <dgm:pt modelId="{0805069C-CE0D-4E5C-85B0-0D4EE35E86FE}" type="pres">
      <dgm:prSet presAssocID="{BA10F7A0-F514-4840-BA9D-EE577D978F21}" presName="node" presStyleLbl="node1" presStyleIdx="5" presStyleCnt="8">
        <dgm:presLayoutVars>
          <dgm:bulletEnabled val="1"/>
        </dgm:presLayoutVars>
      </dgm:prSet>
      <dgm:spPr/>
    </dgm:pt>
    <dgm:pt modelId="{66F7D5D3-8CB8-4356-8088-4DC312E3C25E}" type="pres">
      <dgm:prSet presAssocID="{E48421A8-64D2-496A-97B9-7EA860E6B371}" presName="sibTrans" presStyleCnt="0"/>
      <dgm:spPr/>
    </dgm:pt>
    <dgm:pt modelId="{3DE21B19-05A3-48CE-B782-CF0554D4E93C}" type="pres">
      <dgm:prSet presAssocID="{5398128F-72C4-4E82-A0F1-AC0EAA2E56A8}" presName="node" presStyleLbl="node1" presStyleIdx="6" presStyleCnt="8">
        <dgm:presLayoutVars>
          <dgm:bulletEnabled val="1"/>
        </dgm:presLayoutVars>
      </dgm:prSet>
      <dgm:spPr/>
    </dgm:pt>
    <dgm:pt modelId="{7538C0EA-2518-47C2-B38D-1772B511FBD8}" type="pres">
      <dgm:prSet presAssocID="{8A0F7408-CD8D-48EC-9121-24FB681743D9}" presName="sibTrans" presStyleCnt="0"/>
      <dgm:spPr/>
    </dgm:pt>
    <dgm:pt modelId="{1E5BA8D0-61F1-474C-96C3-3E06483B87E1}" type="pres">
      <dgm:prSet presAssocID="{03B291C6-9C27-426F-A242-E004B645522B}" presName="node" presStyleLbl="node1" presStyleIdx="7" presStyleCnt="8">
        <dgm:presLayoutVars>
          <dgm:bulletEnabled val="1"/>
        </dgm:presLayoutVars>
      </dgm:prSet>
      <dgm:spPr/>
    </dgm:pt>
  </dgm:ptLst>
  <dgm:cxnLst>
    <dgm:cxn modelId="{E436E503-758F-4971-98D9-C9973D8D0FBD}" type="presOf" srcId="{E8A89FB4-24DA-4052-BE3D-E947BF9317EA}" destId="{6E42E4C8-F88B-4E74-941A-2561AF5E1A9D}" srcOrd="0" destOrd="0" presId="urn:microsoft.com/office/officeart/2005/8/layout/default"/>
    <dgm:cxn modelId="{20150704-BB4D-4299-937D-BEE4F6D4CE6B}" srcId="{0FB28967-4F13-4F59-BA52-B3BDD6CD6125}" destId="{7835CEB0-9D35-4E6E-9267-6999EFEDD48A}" srcOrd="4" destOrd="0" parTransId="{9EEAA820-21F9-4F5E-9D71-4F9E1AD00843}" sibTransId="{E50C5DC6-61BB-4CAF-B8F5-6869691C8C94}"/>
    <dgm:cxn modelId="{62A9B412-7DFC-4CBA-8708-E16BCEF32474}" type="presOf" srcId="{BA10F7A0-F514-4840-BA9D-EE577D978F21}" destId="{0805069C-CE0D-4E5C-85B0-0D4EE35E86FE}" srcOrd="0" destOrd="0" presId="urn:microsoft.com/office/officeart/2005/8/layout/default"/>
    <dgm:cxn modelId="{72263F1C-9C35-46DD-834C-14294B63830B}" srcId="{0FB28967-4F13-4F59-BA52-B3BDD6CD6125}" destId="{71D24EB2-D98A-4C47-92FF-F6EC50CF3CED}" srcOrd="3" destOrd="0" parTransId="{2ADCF6BD-EB60-4FA5-AC29-7FE7CB144AD5}" sibTransId="{72C2551D-FA6E-4A82-BCDB-AD2665D9C5CE}"/>
    <dgm:cxn modelId="{03B6A328-E756-41CC-8D98-48E21589AAC7}" type="presOf" srcId="{0FB28967-4F13-4F59-BA52-B3BDD6CD6125}" destId="{259CA1AF-6EBE-41A7-A2B3-49C98A1D0B69}" srcOrd="0" destOrd="0" presId="urn:microsoft.com/office/officeart/2005/8/layout/default"/>
    <dgm:cxn modelId="{52FDCA34-E71D-4A3A-8964-762E4A6C8BB1}" type="presOf" srcId="{107B661D-38E8-4328-BE95-65BB5165A198}" destId="{7FEA00C8-4D9D-44DC-A8CF-D949C74A727D}" srcOrd="0" destOrd="0" presId="urn:microsoft.com/office/officeart/2005/8/layout/default"/>
    <dgm:cxn modelId="{F72F7536-6B6F-49E7-B443-FA6DF84A7F30}" srcId="{0FB28967-4F13-4F59-BA52-B3BDD6CD6125}" destId="{107B661D-38E8-4328-BE95-65BB5165A198}" srcOrd="0" destOrd="0" parTransId="{2EB124C1-8AEF-470C-B9E7-4FA0697A0499}" sibTransId="{F33B43DF-2ED6-4BD0-A055-5034B7D396D9}"/>
    <dgm:cxn modelId="{FE961257-1BD8-49AE-8E29-515A1B1A39D2}" srcId="{0FB28967-4F13-4F59-BA52-B3BDD6CD6125}" destId="{8B807DBF-DE8D-4F11-9F3C-EE1BE2058B71}" srcOrd="1" destOrd="0" parTransId="{24131653-6638-483D-88E3-78A9E5019E2F}" sibTransId="{D4E1E5EA-773E-45E9-BED8-D5E1852C91DD}"/>
    <dgm:cxn modelId="{6BD0F379-C323-429E-AF2A-4C23946F0FD5}" srcId="{0FB28967-4F13-4F59-BA52-B3BDD6CD6125}" destId="{03B291C6-9C27-426F-A242-E004B645522B}" srcOrd="7" destOrd="0" parTransId="{5D32622E-10D2-48ED-9E68-EFFF68D54213}" sibTransId="{0B240D10-6C67-4CDC-802C-3A2BA100C6CD}"/>
    <dgm:cxn modelId="{8069A880-8BEA-40DB-B5D3-DE2F6BA452DB}" type="presOf" srcId="{71D24EB2-D98A-4C47-92FF-F6EC50CF3CED}" destId="{B92E1123-D986-43F3-A5A9-4F26FCBDCC87}" srcOrd="0" destOrd="0" presId="urn:microsoft.com/office/officeart/2005/8/layout/default"/>
    <dgm:cxn modelId="{24CD6084-742A-4C8A-9B36-B9A72140F1AA}" type="presOf" srcId="{5398128F-72C4-4E82-A0F1-AC0EAA2E56A8}" destId="{3DE21B19-05A3-48CE-B782-CF0554D4E93C}" srcOrd="0" destOrd="0" presId="urn:microsoft.com/office/officeart/2005/8/layout/default"/>
    <dgm:cxn modelId="{7F0D6BA5-6839-4933-8B8D-A5A1ABE438A3}" srcId="{0FB28967-4F13-4F59-BA52-B3BDD6CD6125}" destId="{5398128F-72C4-4E82-A0F1-AC0EAA2E56A8}" srcOrd="6" destOrd="0" parTransId="{492E8A4C-13FD-4A3B-96FF-574289FA899B}" sibTransId="{8A0F7408-CD8D-48EC-9121-24FB681743D9}"/>
    <dgm:cxn modelId="{6DC435B4-FBAA-4853-81CB-608D95B8585E}" srcId="{0FB28967-4F13-4F59-BA52-B3BDD6CD6125}" destId="{E8A89FB4-24DA-4052-BE3D-E947BF9317EA}" srcOrd="2" destOrd="0" parTransId="{B5F3C961-0D63-41B2-A5D1-96CF17D8D3E5}" sibTransId="{0261857E-5726-4361-BA62-D6045A2C29C5}"/>
    <dgm:cxn modelId="{7777AAB6-465C-4423-8643-9C4BB1C9ABA3}" type="presOf" srcId="{03B291C6-9C27-426F-A242-E004B645522B}" destId="{1E5BA8D0-61F1-474C-96C3-3E06483B87E1}" srcOrd="0" destOrd="0" presId="urn:microsoft.com/office/officeart/2005/8/layout/default"/>
    <dgm:cxn modelId="{505B02C0-8E38-4948-B4C5-1DBC9065DADD}" srcId="{0FB28967-4F13-4F59-BA52-B3BDD6CD6125}" destId="{BA10F7A0-F514-4840-BA9D-EE577D978F21}" srcOrd="5" destOrd="0" parTransId="{ECFD264A-485C-4F1F-9A94-F8FDF954A212}" sibTransId="{E48421A8-64D2-496A-97B9-7EA860E6B371}"/>
    <dgm:cxn modelId="{AC0BBECD-1C46-44A7-A6C2-732075A60EDD}" type="presOf" srcId="{8B807DBF-DE8D-4F11-9F3C-EE1BE2058B71}" destId="{0A9CB542-A2BB-4A3D-89AB-7D47E78C640B}" srcOrd="0" destOrd="0" presId="urn:microsoft.com/office/officeart/2005/8/layout/default"/>
    <dgm:cxn modelId="{FFDBCEDA-C2F8-4634-84A9-054AA154658D}" type="presOf" srcId="{7835CEB0-9D35-4E6E-9267-6999EFEDD48A}" destId="{41A19132-0E14-4173-B52D-798285ACD900}" srcOrd="0" destOrd="0" presId="urn:microsoft.com/office/officeart/2005/8/layout/default"/>
    <dgm:cxn modelId="{80FCC8B8-1281-4DC4-9F2A-755AEE22FAFE}" type="presParOf" srcId="{259CA1AF-6EBE-41A7-A2B3-49C98A1D0B69}" destId="{7FEA00C8-4D9D-44DC-A8CF-D949C74A727D}" srcOrd="0" destOrd="0" presId="urn:microsoft.com/office/officeart/2005/8/layout/default"/>
    <dgm:cxn modelId="{33C32814-D65D-4D46-9709-283ABA396F35}" type="presParOf" srcId="{259CA1AF-6EBE-41A7-A2B3-49C98A1D0B69}" destId="{924A6103-7FD7-4DBA-B3FA-736ACCEE2A25}" srcOrd="1" destOrd="0" presId="urn:microsoft.com/office/officeart/2005/8/layout/default"/>
    <dgm:cxn modelId="{F1F83517-3C0D-46E6-9AE4-12EC1B0640B1}" type="presParOf" srcId="{259CA1AF-6EBE-41A7-A2B3-49C98A1D0B69}" destId="{0A9CB542-A2BB-4A3D-89AB-7D47E78C640B}" srcOrd="2" destOrd="0" presId="urn:microsoft.com/office/officeart/2005/8/layout/default"/>
    <dgm:cxn modelId="{920E906C-6CEA-410D-A3D8-4CD574A9109C}" type="presParOf" srcId="{259CA1AF-6EBE-41A7-A2B3-49C98A1D0B69}" destId="{6FADC371-469F-4E5A-9649-E30CC87B4BAD}" srcOrd="3" destOrd="0" presId="urn:microsoft.com/office/officeart/2005/8/layout/default"/>
    <dgm:cxn modelId="{D9FD11F6-8985-494D-B460-F2D2B020A0DD}" type="presParOf" srcId="{259CA1AF-6EBE-41A7-A2B3-49C98A1D0B69}" destId="{6E42E4C8-F88B-4E74-941A-2561AF5E1A9D}" srcOrd="4" destOrd="0" presId="urn:microsoft.com/office/officeart/2005/8/layout/default"/>
    <dgm:cxn modelId="{A4466CF8-D930-4A45-846F-2360CC031BB1}" type="presParOf" srcId="{259CA1AF-6EBE-41A7-A2B3-49C98A1D0B69}" destId="{CD4B6F6C-3686-40ED-99AD-FB694FAAF7F0}" srcOrd="5" destOrd="0" presId="urn:microsoft.com/office/officeart/2005/8/layout/default"/>
    <dgm:cxn modelId="{BC1247B6-26DE-454C-9A52-3F81F176816D}" type="presParOf" srcId="{259CA1AF-6EBE-41A7-A2B3-49C98A1D0B69}" destId="{B92E1123-D986-43F3-A5A9-4F26FCBDCC87}" srcOrd="6" destOrd="0" presId="urn:microsoft.com/office/officeart/2005/8/layout/default"/>
    <dgm:cxn modelId="{4613C0AD-9CB6-471D-B08F-D6DF1964EA5F}" type="presParOf" srcId="{259CA1AF-6EBE-41A7-A2B3-49C98A1D0B69}" destId="{C1D67A6C-674E-443C-940C-716B2C110074}" srcOrd="7" destOrd="0" presId="urn:microsoft.com/office/officeart/2005/8/layout/default"/>
    <dgm:cxn modelId="{0F198F1C-EB49-4E7D-80E9-2587B55BB9F1}" type="presParOf" srcId="{259CA1AF-6EBE-41A7-A2B3-49C98A1D0B69}" destId="{41A19132-0E14-4173-B52D-798285ACD900}" srcOrd="8" destOrd="0" presId="urn:microsoft.com/office/officeart/2005/8/layout/default"/>
    <dgm:cxn modelId="{52FB00E3-935E-44CC-BBC2-71A85E411B56}" type="presParOf" srcId="{259CA1AF-6EBE-41A7-A2B3-49C98A1D0B69}" destId="{5C730E61-33A2-4BEF-8268-B9C1CCD66118}" srcOrd="9" destOrd="0" presId="urn:microsoft.com/office/officeart/2005/8/layout/default"/>
    <dgm:cxn modelId="{4A7377BA-21C4-4DCF-9858-3F261AA6147C}" type="presParOf" srcId="{259CA1AF-6EBE-41A7-A2B3-49C98A1D0B69}" destId="{0805069C-CE0D-4E5C-85B0-0D4EE35E86FE}" srcOrd="10" destOrd="0" presId="urn:microsoft.com/office/officeart/2005/8/layout/default"/>
    <dgm:cxn modelId="{F8C2741B-7784-4418-9ED1-E595592EB3C4}" type="presParOf" srcId="{259CA1AF-6EBE-41A7-A2B3-49C98A1D0B69}" destId="{66F7D5D3-8CB8-4356-8088-4DC312E3C25E}" srcOrd="11" destOrd="0" presId="urn:microsoft.com/office/officeart/2005/8/layout/default"/>
    <dgm:cxn modelId="{5DFF6EE1-C575-4206-86A9-3C46E455E129}" type="presParOf" srcId="{259CA1AF-6EBE-41A7-A2B3-49C98A1D0B69}" destId="{3DE21B19-05A3-48CE-B782-CF0554D4E93C}" srcOrd="12" destOrd="0" presId="urn:microsoft.com/office/officeart/2005/8/layout/default"/>
    <dgm:cxn modelId="{6C3D5439-566E-4BCF-871F-06C59D8CDEEB}" type="presParOf" srcId="{259CA1AF-6EBE-41A7-A2B3-49C98A1D0B69}" destId="{7538C0EA-2518-47C2-B38D-1772B511FBD8}" srcOrd="13" destOrd="0" presId="urn:microsoft.com/office/officeart/2005/8/layout/default"/>
    <dgm:cxn modelId="{15979D8B-4C95-420E-BBC6-D6B48D559A1D}" type="presParOf" srcId="{259CA1AF-6EBE-41A7-A2B3-49C98A1D0B69}" destId="{1E5BA8D0-61F1-474C-96C3-3E06483B87E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06047-ED44-4C82-AEAB-35A397C787BB}" type="doc">
      <dgm:prSet loTypeId="urn:microsoft.com/office/officeart/2005/8/layout/process2" loCatId="process" qsTypeId="urn:microsoft.com/office/officeart/2005/8/quickstyle/3d2" qsCatId="3D" csTypeId="urn:microsoft.com/office/officeart/2005/8/colors/colorful3" csCatId="colorful" phldr="1"/>
      <dgm:spPr/>
      <dgm:t>
        <a:bodyPr/>
        <a:lstStyle/>
        <a:p>
          <a:endParaRPr lang="en-US"/>
        </a:p>
      </dgm:t>
    </dgm:pt>
    <dgm:pt modelId="{981DDE6F-FAB1-4626-9FD3-FCD730D1516F}">
      <dgm:prSet phldrT="[Text]"/>
      <dgm:spPr/>
      <dgm:t>
        <a:bodyPr/>
        <a:lstStyle/>
        <a:p>
          <a:r>
            <a:rPr lang="en-US" dirty="0"/>
            <a:t>Diagnosis</a:t>
          </a:r>
        </a:p>
      </dgm:t>
    </dgm:pt>
    <dgm:pt modelId="{194F346A-8BE3-4201-B7E2-2802105A37CB}" type="parTrans" cxnId="{78FA5F75-7D94-47A2-B399-259CB5CABF4D}">
      <dgm:prSet/>
      <dgm:spPr/>
      <dgm:t>
        <a:bodyPr/>
        <a:lstStyle/>
        <a:p>
          <a:endParaRPr lang="en-US"/>
        </a:p>
      </dgm:t>
    </dgm:pt>
    <dgm:pt modelId="{0EF84AD2-3B0F-41B6-93EA-52AE1CBF6CDC}" type="sibTrans" cxnId="{78FA5F75-7D94-47A2-B399-259CB5CABF4D}">
      <dgm:prSet/>
      <dgm:spPr/>
      <dgm:t>
        <a:bodyPr/>
        <a:lstStyle/>
        <a:p>
          <a:endParaRPr lang="en-US"/>
        </a:p>
      </dgm:t>
    </dgm:pt>
    <dgm:pt modelId="{5D771200-ED36-45DE-8C73-2BE207FABBE9}">
      <dgm:prSet phldrT="[Text]"/>
      <dgm:spPr/>
      <dgm:t>
        <a:bodyPr/>
        <a:lstStyle/>
        <a:p>
          <a:r>
            <a:rPr lang="en-US" dirty="0"/>
            <a:t>Referral &amp; Letter of Medical Necessity</a:t>
          </a:r>
        </a:p>
      </dgm:t>
    </dgm:pt>
    <dgm:pt modelId="{5C6A635A-68A5-4D56-9DF1-2132F8E40454}" type="parTrans" cxnId="{1FE9D1F3-BBF6-421F-AC4F-12A45EA5EB13}">
      <dgm:prSet/>
      <dgm:spPr/>
      <dgm:t>
        <a:bodyPr/>
        <a:lstStyle/>
        <a:p>
          <a:endParaRPr lang="en-US"/>
        </a:p>
      </dgm:t>
    </dgm:pt>
    <dgm:pt modelId="{13829F95-A2E0-4512-9299-DF61C52DC0B3}" type="sibTrans" cxnId="{1FE9D1F3-BBF6-421F-AC4F-12A45EA5EB13}">
      <dgm:prSet/>
      <dgm:spPr/>
      <dgm:t>
        <a:bodyPr/>
        <a:lstStyle/>
        <a:p>
          <a:endParaRPr lang="en-US"/>
        </a:p>
      </dgm:t>
    </dgm:pt>
    <dgm:pt modelId="{F5B0E324-72ED-4516-93D9-AB61614E5562}">
      <dgm:prSet phldrT="[Text]"/>
      <dgm:spPr/>
      <dgm:t>
        <a:bodyPr/>
        <a:lstStyle/>
        <a:p>
          <a:r>
            <a:rPr lang="en-US" dirty="0"/>
            <a:t>Contact Insurance for Coverage</a:t>
          </a:r>
        </a:p>
      </dgm:t>
    </dgm:pt>
    <dgm:pt modelId="{9B4391F0-8BB6-4350-8165-7D82A77538CE}" type="parTrans" cxnId="{94EA3953-7450-4BD7-9F33-D679621CE025}">
      <dgm:prSet/>
      <dgm:spPr/>
      <dgm:t>
        <a:bodyPr/>
        <a:lstStyle/>
        <a:p>
          <a:endParaRPr lang="en-US"/>
        </a:p>
      </dgm:t>
    </dgm:pt>
    <dgm:pt modelId="{89E00DED-3AB3-441E-A9A4-F7887E70C124}" type="sibTrans" cxnId="{94EA3953-7450-4BD7-9F33-D679621CE025}">
      <dgm:prSet/>
      <dgm:spPr/>
      <dgm:t>
        <a:bodyPr/>
        <a:lstStyle/>
        <a:p>
          <a:endParaRPr lang="en-US"/>
        </a:p>
      </dgm:t>
    </dgm:pt>
    <dgm:pt modelId="{B22AFFB0-92EC-43AB-9792-E9B6B5A004A0}">
      <dgm:prSet/>
      <dgm:spPr/>
      <dgm:t>
        <a:bodyPr/>
        <a:lstStyle/>
        <a:p>
          <a:r>
            <a:rPr lang="en-US" dirty="0"/>
            <a:t>Medicaid, SSI, and Katie Beckett</a:t>
          </a:r>
        </a:p>
      </dgm:t>
    </dgm:pt>
    <dgm:pt modelId="{AE7738D5-4270-49FA-A2B8-197B8513627A}" type="parTrans" cxnId="{446E720D-DAA0-4C01-9A09-6161A057C476}">
      <dgm:prSet/>
      <dgm:spPr/>
      <dgm:t>
        <a:bodyPr/>
        <a:lstStyle/>
        <a:p>
          <a:endParaRPr lang="en-US"/>
        </a:p>
      </dgm:t>
    </dgm:pt>
    <dgm:pt modelId="{90BD4677-24AD-4DD0-913A-E81A1339EDDD}" type="sibTrans" cxnId="{446E720D-DAA0-4C01-9A09-6161A057C476}">
      <dgm:prSet/>
      <dgm:spPr/>
      <dgm:t>
        <a:bodyPr/>
        <a:lstStyle/>
        <a:p>
          <a:endParaRPr lang="en-US"/>
        </a:p>
      </dgm:t>
    </dgm:pt>
    <dgm:pt modelId="{745B0C92-D1F1-4E67-BBC2-B704F483104B}">
      <dgm:prSet/>
      <dgm:spPr/>
      <dgm:t>
        <a:bodyPr/>
        <a:lstStyle/>
        <a:p>
          <a:r>
            <a:rPr lang="en-US" dirty="0"/>
            <a:t>Research Referrals</a:t>
          </a:r>
        </a:p>
      </dgm:t>
    </dgm:pt>
    <dgm:pt modelId="{7DCB7C7F-0FC0-4128-BEC7-086172137790}" type="parTrans" cxnId="{6EB4442A-A680-481D-B989-05BAE90F2F47}">
      <dgm:prSet/>
      <dgm:spPr/>
      <dgm:t>
        <a:bodyPr/>
        <a:lstStyle/>
        <a:p>
          <a:endParaRPr lang="en-US"/>
        </a:p>
      </dgm:t>
    </dgm:pt>
    <dgm:pt modelId="{917260AF-C7F8-4FC2-B374-CBE381E14431}" type="sibTrans" cxnId="{6EB4442A-A680-481D-B989-05BAE90F2F47}">
      <dgm:prSet/>
      <dgm:spPr/>
      <dgm:t>
        <a:bodyPr/>
        <a:lstStyle/>
        <a:p>
          <a:endParaRPr lang="en-US"/>
        </a:p>
      </dgm:t>
    </dgm:pt>
    <dgm:pt modelId="{84A3BFCD-A5C6-4BF2-B62E-F7040DDE7B51}">
      <dgm:prSet phldrT="[Text]"/>
      <dgm:spPr/>
      <dgm:t>
        <a:bodyPr/>
        <a:lstStyle/>
        <a:p>
          <a:r>
            <a:rPr lang="en-US" dirty="0"/>
            <a:t>Schedule Consultations</a:t>
          </a:r>
        </a:p>
      </dgm:t>
    </dgm:pt>
    <dgm:pt modelId="{9EF602E5-6938-4C67-AEEF-AD658F3DA6B1}" type="parTrans" cxnId="{643EBF02-C5CC-44A9-BBC0-B69C9D84F709}">
      <dgm:prSet/>
      <dgm:spPr/>
      <dgm:t>
        <a:bodyPr/>
        <a:lstStyle/>
        <a:p>
          <a:endParaRPr lang="en-US"/>
        </a:p>
      </dgm:t>
    </dgm:pt>
    <dgm:pt modelId="{99B3767D-1F1E-4A82-891A-D6139A1D204C}" type="sibTrans" cxnId="{643EBF02-C5CC-44A9-BBC0-B69C9D84F709}">
      <dgm:prSet/>
      <dgm:spPr/>
      <dgm:t>
        <a:bodyPr/>
        <a:lstStyle/>
        <a:p>
          <a:endParaRPr lang="en-US"/>
        </a:p>
      </dgm:t>
    </dgm:pt>
    <dgm:pt modelId="{4F5B2203-2946-44E3-8FCB-9A75C6934A54}">
      <dgm:prSet/>
      <dgm:spPr/>
      <dgm:t>
        <a:bodyPr/>
        <a:lstStyle/>
        <a:p>
          <a:r>
            <a:rPr lang="en-US" dirty="0"/>
            <a:t>Schedule Assessments for Therapies</a:t>
          </a:r>
        </a:p>
      </dgm:t>
    </dgm:pt>
    <dgm:pt modelId="{2E9E6501-0A08-40A5-9646-86BAD1663446}" type="parTrans" cxnId="{2F864BC7-7F5E-4A3D-A367-51227F8225F6}">
      <dgm:prSet/>
      <dgm:spPr/>
      <dgm:t>
        <a:bodyPr/>
        <a:lstStyle/>
        <a:p>
          <a:endParaRPr lang="en-US"/>
        </a:p>
      </dgm:t>
    </dgm:pt>
    <dgm:pt modelId="{8D6A0B7D-829F-40D5-9826-5AC38BA05C89}" type="sibTrans" cxnId="{2F864BC7-7F5E-4A3D-A367-51227F8225F6}">
      <dgm:prSet/>
      <dgm:spPr/>
      <dgm:t>
        <a:bodyPr/>
        <a:lstStyle/>
        <a:p>
          <a:endParaRPr lang="en-US"/>
        </a:p>
      </dgm:t>
    </dgm:pt>
    <dgm:pt modelId="{772989DD-4370-420C-93F9-50A1CE3283A3}">
      <dgm:prSet/>
      <dgm:spPr/>
      <dgm:t>
        <a:bodyPr/>
        <a:lstStyle/>
        <a:p>
          <a:r>
            <a:rPr lang="en-US" dirty="0"/>
            <a:t>Choose School Option</a:t>
          </a:r>
        </a:p>
      </dgm:t>
    </dgm:pt>
    <dgm:pt modelId="{D32987E4-6DA9-4902-9737-8CB32FC3F9D1}" type="parTrans" cxnId="{92084691-2518-44C9-87A8-5841B1D94BBF}">
      <dgm:prSet/>
      <dgm:spPr/>
      <dgm:t>
        <a:bodyPr/>
        <a:lstStyle/>
        <a:p>
          <a:endParaRPr lang="en-US"/>
        </a:p>
      </dgm:t>
    </dgm:pt>
    <dgm:pt modelId="{038C836C-E99A-4570-B1EC-037C9BF3743B}" type="sibTrans" cxnId="{92084691-2518-44C9-87A8-5841B1D94BBF}">
      <dgm:prSet/>
      <dgm:spPr/>
      <dgm:t>
        <a:bodyPr/>
        <a:lstStyle/>
        <a:p>
          <a:endParaRPr lang="en-US"/>
        </a:p>
      </dgm:t>
    </dgm:pt>
    <dgm:pt modelId="{75464E1A-7CBF-4020-9CED-879538BFC6B2}" type="pres">
      <dgm:prSet presAssocID="{44C06047-ED44-4C82-AEAB-35A397C787BB}" presName="linearFlow" presStyleCnt="0">
        <dgm:presLayoutVars>
          <dgm:resizeHandles val="exact"/>
        </dgm:presLayoutVars>
      </dgm:prSet>
      <dgm:spPr/>
    </dgm:pt>
    <dgm:pt modelId="{F771501F-A49A-4E1B-83A9-FF51D88C85A0}" type="pres">
      <dgm:prSet presAssocID="{981DDE6F-FAB1-4626-9FD3-FCD730D1516F}" presName="node" presStyleLbl="node1" presStyleIdx="0" presStyleCnt="8">
        <dgm:presLayoutVars>
          <dgm:bulletEnabled val="1"/>
        </dgm:presLayoutVars>
      </dgm:prSet>
      <dgm:spPr/>
    </dgm:pt>
    <dgm:pt modelId="{C1C8DBE5-4BD8-4176-A01D-5DEA46D2A506}" type="pres">
      <dgm:prSet presAssocID="{0EF84AD2-3B0F-41B6-93EA-52AE1CBF6CDC}" presName="sibTrans" presStyleLbl="sibTrans2D1" presStyleIdx="0" presStyleCnt="7"/>
      <dgm:spPr/>
    </dgm:pt>
    <dgm:pt modelId="{8E6B6C06-8C8A-4A69-BE83-0248867DBE4F}" type="pres">
      <dgm:prSet presAssocID="{0EF84AD2-3B0F-41B6-93EA-52AE1CBF6CDC}" presName="connectorText" presStyleLbl="sibTrans2D1" presStyleIdx="0" presStyleCnt="7"/>
      <dgm:spPr/>
    </dgm:pt>
    <dgm:pt modelId="{6C89C6D5-A7C8-490B-A468-28864C7F6363}" type="pres">
      <dgm:prSet presAssocID="{5D771200-ED36-45DE-8C73-2BE207FABBE9}" presName="node" presStyleLbl="node1" presStyleIdx="1" presStyleCnt="8">
        <dgm:presLayoutVars>
          <dgm:bulletEnabled val="1"/>
        </dgm:presLayoutVars>
      </dgm:prSet>
      <dgm:spPr/>
    </dgm:pt>
    <dgm:pt modelId="{4286BC95-92D9-49AD-A6CD-D0AB68E6AC6D}" type="pres">
      <dgm:prSet presAssocID="{13829F95-A2E0-4512-9299-DF61C52DC0B3}" presName="sibTrans" presStyleLbl="sibTrans2D1" presStyleIdx="1" presStyleCnt="7"/>
      <dgm:spPr/>
    </dgm:pt>
    <dgm:pt modelId="{98CF2488-8ABF-4194-8D2D-5B0990FDE5A3}" type="pres">
      <dgm:prSet presAssocID="{13829F95-A2E0-4512-9299-DF61C52DC0B3}" presName="connectorText" presStyleLbl="sibTrans2D1" presStyleIdx="1" presStyleCnt="7"/>
      <dgm:spPr/>
    </dgm:pt>
    <dgm:pt modelId="{FF91758C-8CEF-47F9-AAC6-419D72F4A6B9}" type="pres">
      <dgm:prSet presAssocID="{F5B0E324-72ED-4516-93D9-AB61614E5562}" presName="node" presStyleLbl="node1" presStyleIdx="2" presStyleCnt="8">
        <dgm:presLayoutVars>
          <dgm:bulletEnabled val="1"/>
        </dgm:presLayoutVars>
      </dgm:prSet>
      <dgm:spPr/>
    </dgm:pt>
    <dgm:pt modelId="{E301E5DB-F3D4-4ECB-9D1E-EE35DC417966}" type="pres">
      <dgm:prSet presAssocID="{89E00DED-3AB3-441E-A9A4-F7887E70C124}" presName="sibTrans" presStyleLbl="sibTrans2D1" presStyleIdx="2" presStyleCnt="7"/>
      <dgm:spPr/>
    </dgm:pt>
    <dgm:pt modelId="{A41237B1-698F-4607-876A-F2B6F87592C2}" type="pres">
      <dgm:prSet presAssocID="{89E00DED-3AB3-441E-A9A4-F7887E70C124}" presName="connectorText" presStyleLbl="sibTrans2D1" presStyleIdx="2" presStyleCnt="7"/>
      <dgm:spPr/>
    </dgm:pt>
    <dgm:pt modelId="{8CD7FA41-4473-45C3-A0AB-A540444AFD92}" type="pres">
      <dgm:prSet presAssocID="{B22AFFB0-92EC-43AB-9792-E9B6B5A004A0}" presName="node" presStyleLbl="node1" presStyleIdx="3" presStyleCnt="8" custLinFactX="24232" custLinFactY="-100000" custLinFactNeighborX="100000" custLinFactNeighborY="-106441">
        <dgm:presLayoutVars>
          <dgm:bulletEnabled val="1"/>
        </dgm:presLayoutVars>
      </dgm:prSet>
      <dgm:spPr/>
    </dgm:pt>
    <dgm:pt modelId="{791B362B-E524-452A-B5E7-42110C01A8B9}" type="pres">
      <dgm:prSet presAssocID="{90BD4677-24AD-4DD0-913A-E81A1339EDDD}" presName="sibTrans" presStyleLbl="sibTrans2D1" presStyleIdx="3" presStyleCnt="7"/>
      <dgm:spPr/>
    </dgm:pt>
    <dgm:pt modelId="{E4B98F4D-FB64-46BF-8532-5E3C9ECDCDB3}" type="pres">
      <dgm:prSet presAssocID="{90BD4677-24AD-4DD0-913A-E81A1339EDDD}" presName="connectorText" presStyleLbl="sibTrans2D1" presStyleIdx="3" presStyleCnt="7"/>
      <dgm:spPr/>
    </dgm:pt>
    <dgm:pt modelId="{DB9D6448-09FD-49D9-B2E7-5E85E8101B31}" type="pres">
      <dgm:prSet presAssocID="{745B0C92-D1F1-4E67-BBC2-B704F483104B}" presName="node" presStyleLbl="node1" presStyleIdx="4" presStyleCnt="8" custLinFactY="-100000" custLinFactNeighborX="-332" custLinFactNeighborY="-103938">
        <dgm:presLayoutVars>
          <dgm:bulletEnabled val="1"/>
        </dgm:presLayoutVars>
      </dgm:prSet>
      <dgm:spPr/>
    </dgm:pt>
    <dgm:pt modelId="{D64DFAD4-590E-4591-80A8-4D35B83D1DE8}" type="pres">
      <dgm:prSet presAssocID="{917260AF-C7F8-4FC2-B374-CBE381E14431}" presName="sibTrans" presStyleLbl="sibTrans2D1" presStyleIdx="4" presStyleCnt="7"/>
      <dgm:spPr/>
    </dgm:pt>
    <dgm:pt modelId="{2C4A8747-75E2-444F-A4FA-82D01F85756C}" type="pres">
      <dgm:prSet presAssocID="{917260AF-C7F8-4FC2-B374-CBE381E14431}" presName="connectorText" presStyleLbl="sibTrans2D1" presStyleIdx="4" presStyleCnt="7"/>
      <dgm:spPr/>
    </dgm:pt>
    <dgm:pt modelId="{607DC68A-B0AA-492A-89E0-3A24E24F9EEB}" type="pres">
      <dgm:prSet presAssocID="{84A3BFCD-A5C6-4BF2-B62E-F7040DDE7B51}" presName="node" presStyleLbl="node1" presStyleIdx="5" presStyleCnt="8" custLinFactY="-100000" custLinFactNeighborX="-332" custLinFactNeighborY="-103938">
        <dgm:presLayoutVars>
          <dgm:bulletEnabled val="1"/>
        </dgm:presLayoutVars>
      </dgm:prSet>
      <dgm:spPr/>
    </dgm:pt>
    <dgm:pt modelId="{B316F524-E242-43B0-93D7-685CF064810C}" type="pres">
      <dgm:prSet presAssocID="{99B3767D-1F1E-4A82-891A-D6139A1D204C}" presName="sibTrans" presStyleLbl="sibTrans2D1" presStyleIdx="5" presStyleCnt="7"/>
      <dgm:spPr/>
    </dgm:pt>
    <dgm:pt modelId="{DA90027E-5408-4359-A081-272F37E0C2AF}" type="pres">
      <dgm:prSet presAssocID="{99B3767D-1F1E-4A82-891A-D6139A1D204C}" presName="connectorText" presStyleLbl="sibTrans2D1" presStyleIdx="5" presStyleCnt="7"/>
      <dgm:spPr/>
    </dgm:pt>
    <dgm:pt modelId="{65BE0BD8-960F-450B-B627-6E5164579211}" type="pres">
      <dgm:prSet presAssocID="{4F5B2203-2946-44E3-8FCB-9A75C6934A54}" presName="node" presStyleLbl="node1" presStyleIdx="6" presStyleCnt="8" custLinFactY="-86824" custLinFactNeighborX="-66773" custLinFactNeighborY="-100000">
        <dgm:presLayoutVars>
          <dgm:bulletEnabled val="1"/>
        </dgm:presLayoutVars>
      </dgm:prSet>
      <dgm:spPr/>
    </dgm:pt>
    <dgm:pt modelId="{0C42D4D5-8CD6-48DA-AB7D-23DDECFE4EC4}" type="pres">
      <dgm:prSet presAssocID="{8D6A0B7D-829F-40D5-9826-5AC38BA05C89}" presName="sibTrans" presStyleLbl="sibTrans2D1" presStyleIdx="6" presStyleCnt="7" custAng="2780756" custLinFactY="-88626" custLinFactNeighborX="65631" custLinFactNeighborY="-100000"/>
      <dgm:spPr/>
    </dgm:pt>
    <dgm:pt modelId="{69262A4B-E09F-4714-A38C-6B6B82FE99EB}" type="pres">
      <dgm:prSet presAssocID="{8D6A0B7D-829F-40D5-9826-5AC38BA05C89}" presName="connectorText" presStyleLbl="sibTrans2D1" presStyleIdx="6" presStyleCnt="7"/>
      <dgm:spPr/>
    </dgm:pt>
    <dgm:pt modelId="{9529825C-A5BA-45A9-B811-2B144F7D8919}" type="pres">
      <dgm:prSet presAssocID="{772989DD-4370-420C-93F9-50A1CE3283A3}" presName="node" presStyleLbl="node1" presStyleIdx="7" presStyleCnt="8" custLinFactY="-190520" custLinFactNeighborX="72262" custLinFactNeighborY="-200000">
        <dgm:presLayoutVars>
          <dgm:bulletEnabled val="1"/>
        </dgm:presLayoutVars>
      </dgm:prSet>
      <dgm:spPr/>
    </dgm:pt>
  </dgm:ptLst>
  <dgm:cxnLst>
    <dgm:cxn modelId="{643EBF02-C5CC-44A9-BBC0-B69C9D84F709}" srcId="{44C06047-ED44-4C82-AEAB-35A397C787BB}" destId="{84A3BFCD-A5C6-4BF2-B62E-F7040DDE7B51}" srcOrd="5" destOrd="0" parTransId="{9EF602E5-6938-4C67-AEEF-AD658F3DA6B1}" sibTransId="{99B3767D-1F1E-4A82-891A-D6139A1D204C}"/>
    <dgm:cxn modelId="{FF60A206-A796-4EC6-9749-128970A1A30A}" type="presOf" srcId="{0EF84AD2-3B0F-41B6-93EA-52AE1CBF6CDC}" destId="{8E6B6C06-8C8A-4A69-BE83-0248867DBE4F}" srcOrd="1" destOrd="0" presId="urn:microsoft.com/office/officeart/2005/8/layout/process2"/>
    <dgm:cxn modelId="{C669440A-7EEB-4E3F-8F4E-36D967B21A5B}" type="presOf" srcId="{13829F95-A2E0-4512-9299-DF61C52DC0B3}" destId="{4286BC95-92D9-49AD-A6CD-D0AB68E6AC6D}" srcOrd="0" destOrd="0" presId="urn:microsoft.com/office/officeart/2005/8/layout/process2"/>
    <dgm:cxn modelId="{446E720D-DAA0-4C01-9A09-6161A057C476}" srcId="{44C06047-ED44-4C82-AEAB-35A397C787BB}" destId="{B22AFFB0-92EC-43AB-9792-E9B6B5A004A0}" srcOrd="3" destOrd="0" parTransId="{AE7738D5-4270-49FA-A2B8-197B8513627A}" sibTransId="{90BD4677-24AD-4DD0-913A-E81A1339EDDD}"/>
    <dgm:cxn modelId="{3136DA1B-CD8E-4347-BE99-89505F09912B}" type="presOf" srcId="{90BD4677-24AD-4DD0-913A-E81A1339EDDD}" destId="{E4B98F4D-FB64-46BF-8532-5E3C9ECDCDB3}" srcOrd="1" destOrd="0" presId="urn:microsoft.com/office/officeart/2005/8/layout/process2"/>
    <dgm:cxn modelId="{6FF09024-AC4A-4BF0-A4F9-3DDF2D9C2C9D}" type="presOf" srcId="{84A3BFCD-A5C6-4BF2-B62E-F7040DDE7B51}" destId="{607DC68A-B0AA-492A-89E0-3A24E24F9EEB}" srcOrd="0" destOrd="0" presId="urn:microsoft.com/office/officeart/2005/8/layout/process2"/>
    <dgm:cxn modelId="{0F097826-843A-49D0-8BEA-53C8041BCAFD}" type="presOf" srcId="{981DDE6F-FAB1-4626-9FD3-FCD730D1516F}" destId="{F771501F-A49A-4E1B-83A9-FF51D88C85A0}" srcOrd="0" destOrd="0" presId="urn:microsoft.com/office/officeart/2005/8/layout/process2"/>
    <dgm:cxn modelId="{6EB4442A-A680-481D-B989-05BAE90F2F47}" srcId="{44C06047-ED44-4C82-AEAB-35A397C787BB}" destId="{745B0C92-D1F1-4E67-BBC2-B704F483104B}" srcOrd="4" destOrd="0" parTransId="{7DCB7C7F-0FC0-4128-BEC7-086172137790}" sibTransId="{917260AF-C7F8-4FC2-B374-CBE381E14431}"/>
    <dgm:cxn modelId="{22F7D742-5274-4D48-A666-C29C1093B77D}" type="presOf" srcId="{745B0C92-D1F1-4E67-BBC2-B704F483104B}" destId="{DB9D6448-09FD-49D9-B2E7-5E85E8101B31}" srcOrd="0" destOrd="0" presId="urn:microsoft.com/office/officeart/2005/8/layout/process2"/>
    <dgm:cxn modelId="{08842463-C623-4507-8ECA-6DD3993DC865}" type="presOf" srcId="{4F5B2203-2946-44E3-8FCB-9A75C6934A54}" destId="{65BE0BD8-960F-450B-B627-6E5164579211}" srcOrd="0" destOrd="0" presId="urn:microsoft.com/office/officeart/2005/8/layout/process2"/>
    <dgm:cxn modelId="{243E536B-DCF5-4CC1-BADB-B1E8C1CD0579}" type="presOf" srcId="{44C06047-ED44-4C82-AEAB-35A397C787BB}" destId="{75464E1A-7CBF-4020-9CED-879538BFC6B2}" srcOrd="0" destOrd="0" presId="urn:microsoft.com/office/officeart/2005/8/layout/process2"/>
    <dgm:cxn modelId="{041D5470-8C12-4F61-8F88-B11FAEAFE381}" type="presOf" srcId="{89E00DED-3AB3-441E-A9A4-F7887E70C124}" destId="{A41237B1-698F-4607-876A-F2B6F87592C2}" srcOrd="1" destOrd="0" presId="urn:microsoft.com/office/officeart/2005/8/layout/process2"/>
    <dgm:cxn modelId="{94EA3953-7450-4BD7-9F33-D679621CE025}" srcId="{44C06047-ED44-4C82-AEAB-35A397C787BB}" destId="{F5B0E324-72ED-4516-93D9-AB61614E5562}" srcOrd="2" destOrd="0" parTransId="{9B4391F0-8BB6-4350-8165-7D82A77538CE}" sibTransId="{89E00DED-3AB3-441E-A9A4-F7887E70C124}"/>
    <dgm:cxn modelId="{78FA5F75-7D94-47A2-B399-259CB5CABF4D}" srcId="{44C06047-ED44-4C82-AEAB-35A397C787BB}" destId="{981DDE6F-FAB1-4626-9FD3-FCD730D1516F}" srcOrd="0" destOrd="0" parTransId="{194F346A-8BE3-4201-B7E2-2802105A37CB}" sibTransId="{0EF84AD2-3B0F-41B6-93EA-52AE1CBF6CDC}"/>
    <dgm:cxn modelId="{189D067D-5D65-4242-82A5-0C3EEECC1533}" type="presOf" srcId="{99B3767D-1F1E-4A82-891A-D6139A1D204C}" destId="{B316F524-E242-43B0-93D7-685CF064810C}" srcOrd="0" destOrd="0" presId="urn:microsoft.com/office/officeart/2005/8/layout/process2"/>
    <dgm:cxn modelId="{3591EE7F-A087-4B9A-B058-15E85767BE06}" type="presOf" srcId="{90BD4677-24AD-4DD0-913A-E81A1339EDDD}" destId="{791B362B-E524-452A-B5E7-42110C01A8B9}" srcOrd="0" destOrd="0" presId="urn:microsoft.com/office/officeart/2005/8/layout/process2"/>
    <dgm:cxn modelId="{42614A8E-3FB0-4704-8C31-82583D2AA7A5}" type="presOf" srcId="{89E00DED-3AB3-441E-A9A4-F7887E70C124}" destId="{E301E5DB-F3D4-4ECB-9D1E-EE35DC417966}" srcOrd="0" destOrd="0" presId="urn:microsoft.com/office/officeart/2005/8/layout/process2"/>
    <dgm:cxn modelId="{92084691-2518-44C9-87A8-5841B1D94BBF}" srcId="{44C06047-ED44-4C82-AEAB-35A397C787BB}" destId="{772989DD-4370-420C-93F9-50A1CE3283A3}" srcOrd="7" destOrd="0" parTransId="{D32987E4-6DA9-4902-9737-8CB32FC3F9D1}" sibTransId="{038C836C-E99A-4570-B1EC-037C9BF3743B}"/>
    <dgm:cxn modelId="{03F22199-A2ED-46D9-B420-1E52424A6D0F}" type="presOf" srcId="{13829F95-A2E0-4512-9299-DF61C52DC0B3}" destId="{98CF2488-8ABF-4194-8D2D-5B0990FDE5A3}" srcOrd="1" destOrd="0" presId="urn:microsoft.com/office/officeart/2005/8/layout/process2"/>
    <dgm:cxn modelId="{A16FD3C6-D9A8-428A-9446-3A3C366B430C}" type="presOf" srcId="{B22AFFB0-92EC-43AB-9792-E9B6B5A004A0}" destId="{8CD7FA41-4473-45C3-A0AB-A540444AFD92}" srcOrd="0" destOrd="0" presId="urn:microsoft.com/office/officeart/2005/8/layout/process2"/>
    <dgm:cxn modelId="{2F864BC7-7F5E-4A3D-A367-51227F8225F6}" srcId="{44C06047-ED44-4C82-AEAB-35A397C787BB}" destId="{4F5B2203-2946-44E3-8FCB-9A75C6934A54}" srcOrd="6" destOrd="0" parTransId="{2E9E6501-0A08-40A5-9646-86BAD1663446}" sibTransId="{8D6A0B7D-829F-40D5-9826-5AC38BA05C89}"/>
    <dgm:cxn modelId="{561AC6D0-5DEE-48A6-806C-ED9E508A030A}" type="presOf" srcId="{917260AF-C7F8-4FC2-B374-CBE381E14431}" destId="{2C4A8747-75E2-444F-A4FA-82D01F85756C}" srcOrd="1" destOrd="0" presId="urn:microsoft.com/office/officeart/2005/8/layout/process2"/>
    <dgm:cxn modelId="{1EDAEAD0-50D4-4DF2-8D64-89789D3231CB}" type="presOf" srcId="{8D6A0B7D-829F-40D5-9826-5AC38BA05C89}" destId="{0C42D4D5-8CD6-48DA-AB7D-23DDECFE4EC4}" srcOrd="0" destOrd="0" presId="urn:microsoft.com/office/officeart/2005/8/layout/process2"/>
    <dgm:cxn modelId="{A74F82D5-2A07-45F5-9704-C39B293857FF}" type="presOf" srcId="{F5B0E324-72ED-4516-93D9-AB61614E5562}" destId="{FF91758C-8CEF-47F9-AAC6-419D72F4A6B9}" srcOrd="0" destOrd="0" presId="urn:microsoft.com/office/officeart/2005/8/layout/process2"/>
    <dgm:cxn modelId="{C86796D8-5C56-4F1D-9FC2-510960C12F50}" type="presOf" srcId="{917260AF-C7F8-4FC2-B374-CBE381E14431}" destId="{D64DFAD4-590E-4591-80A8-4D35B83D1DE8}" srcOrd="0" destOrd="0" presId="urn:microsoft.com/office/officeart/2005/8/layout/process2"/>
    <dgm:cxn modelId="{68EFF6DC-6CC4-4C34-A66F-8099D54128C5}" type="presOf" srcId="{772989DD-4370-420C-93F9-50A1CE3283A3}" destId="{9529825C-A5BA-45A9-B811-2B144F7D8919}" srcOrd="0" destOrd="0" presId="urn:microsoft.com/office/officeart/2005/8/layout/process2"/>
    <dgm:cxn modelId="{FEDF8BE3-6615-425C-AE59-B3F55F16BA41}" type="presOf" srcId="{5D771200-ED36-45DE-8C73-2BE207FABBE9}" destId="{6C89C6D5-A7C8-490B-A468-28864C7F6363}" srcOrd="0" destOrd="0" presId="urn:microsoft.com/office/officeart/2005/8/layout/process2"/>
    <dgm:cxn modelId="{4DF075E8-C447-43F4-801F-7FD53A9D2C86}" type="presOf" srcId="{0EF84AD2-3B0F-41B6-93EA-52AE1CBF6CDC}" destId="{C1C8DBE5-4BD8-4176-A01D-5DEA46D2A506}" srcOrd="0" destOrd="0" presId="urn:microsoft.com/office/officeart/2005/8/layout/process2"/>
    <dgm:cxn modelId="{12A038EC-77B1-41D4-A4BA-8948DBFC276A}" type="presOf" srcId="{8D6A0B7D-829F-40D5-9826-5AC38BA05C89}" destId="{69262A4B-E09F-4714-A38C-6B6B82FE99EB}" srcOrd="1" destOrd="0" presId="urn:microsoft.com/office/officeart/2005/8/layout/process2"/>
    <dgm:cxn modelId="{18F7A5ED-3B96-4934-9F51-77D168F759EC}" type="presOf" srcId="{99B3767D-1F1E-4A82-891A-D6139A1D204C}" destId="{DA90027E-5408-4359-A081-272F37E0C2AF}" srcOrd="1" destOrd="0" presId="urn:microsoft.com/office/officeart/2005/8/layout/process2"/>
    <dgm:cxn modelId="{1FE9D1F3-BBF6-421F-AC4F-12A45EA5EB13}" srcId="{44C06047-ED44-4C82-AEAB-35A397C787BB}" destId="{5D771200-ED36-45DE-8C73-2BE207FABBE9}" srcOrd="1" destOrd="0" parTransId="{5C6A635A-68A5-4D56-9DF1-2132F8E40454}" sibTransId="{13829F95-A2E0-4512-9299-DF61C52DC0B3}"/>
    <dgm:cxn modelId="{999BDD70-2FD6-4F83-B7A5-0DB4E82DC860}" type="presParOf" srcId="{75464E1A-7CBF-4020-9CED-879538BFC6B2}" destId="{F771501F-A49A-4E1B-83A9-FF51D88C85A0}" srcOrd="0" destOrd="0" presId="urn:microsoft.com/office/officeart/2005/8/layout/process2"/>
    <dgm:cxn modelId="{ADCC6E0A-400E-4465-B3CC-51CD0CBBEC6A}" type="presParOf" srcId="{75464E1A-7CBF-4020-9CED-879538BFC6B2}" destId="{C1C8DBE5-4BD8-4176-A01D-5DEA46D2A506}" srcOrd="1" destOrd="0" presId="urn:microsoft.com/office/officeart/2005/8/layout/process2"/>
    <dgm:cxn modelId="{B06A3CB6-481E-461B-BA66-51A1CA84178E}" type="presParOf" srcId="{C1C8DBE5-4BD8-4176-A01D-5DEA46D2A506}" destId="{8E6B6C06-8C8A-4A69-BE83-0248867DBE4F}" srcOrd="0" destOrd="0" presId="urn:microsoft.com/office/officeart/2005/8/layout/process2"/>
    <dgm:cxn modelId="{D3D9915F-2DB4-428D-9165-FC8BBA0BF32F}" type="presParOf" srcId="{75464E1A-7CBF-4020-9CED-879538BFC6B2}" destId="{6C89C6D5-A7C8-490B-A468-28864C7F6363}" srcOrd="2" destOrd="0" presId="urn:microsoft.com/office/officeart/2005/8/layout/process2"/>
    <dgm:cxn modelId="{3788F939-746C-41BF-B4B2-FE074A06BC08}" type="presParOf" srcId="{75464E1A-7CBF-4020-9CED-879538BFC6B2}" destId="{4286BC95-92D9-49AD-A6CD-D0AB68E6AC6D}" srcOrd="3" destOrd="0" presId="urn:microsoft.com/office/officeart/2005/8/layout/process2"/>
    <dgm:cxn modelId="{8D3592F8-3BD5-4DD0-9F9C-8E2F2A3C93D4}" type="presParOf" srcId="{4286BC95-92D9-49AD-A6CD-D0AB68E6AC6D}" destId="{98CF2488-8ABF-4194-8D2D-5B0990FDE5A3}" srcOrd="0" destOrd="0" presId="urn:microsoft.com/office/officeart/2005/8/layout/process2"/>
    <dgm:cxn modelId="{4AA1F0D9-98B2-4BEE-8650-9020FDDA45D8}" type="presParOf" srcId="{75464E1A-7CBF-4020-9CED-879538BFC6B2}" destId="{FF91758C-8CEF-47F9-AAC6-419D72F4A6B9}" srcOrd="4" destOrd="0" presId="urn:microsoft.com/office/officeart/2005/8/layout/process2"/>
    <dgm:cxn modelId="{6E7B890F-91A6-4413-A95C-19BBB23BCCAD}" type="presParOf" srcId="{75464E1A-7CBF-4020-9CED-879538BFC6B2}" destId="{E301E5DB-F3D4-4ECB-9D1E-EE35DC417966}" srcOrd="5" destOrd="0" presId="urn:microsoft.com/office/officeart/2005/8/layout/process2"/>
    <dgm:cxn modelId="{21F3D293-15CA-4F97-B7D6-F381BADBA119}" type="presParOf" srcId="{E301E5DB-F3D4-4ECB-9D1E-EE35DC417966}" destId="{A41237B1-698F-4607-876A-F2B6F87592C2}" srcOrd="0" destOrd="0" presId="urn:microsoft.com/office/officeart/2005/8/layout/process2"/>
    <dgm:cxn modelId="{4D6A1848-BC3E-4CC2-894C-750BCA6A93DC}" type="presParOf" srcId="{75464E1A-7CBF-4020-9CED-879538BFC6B2}" destId="{8CD7FA41-4473-45C3-A0AB-A540444AFD92}" srcOrd="6" destOrd="0" presId="urn:microsoft.com/office/officeart/2005/8/layout/process2"/>
    <dgm:cxn modelId="{FD038A30-58AE-43FA-8494-819692FF45A5}" type="presParOf" srcId="{75464E1A-7CBF-4020-9CED-879538BFC6B2}" destId="{791B362B-E524-452A-B5E7-42110C01A8B9}" srcOrd="7" destOrd="0" presId="urn:microsoft.com/office/officeart/2005/8/layout/process2"/>
    <dgm:cxn modelId="{FC3D8AD2-54EE-4C69-8E0F-B2EADA9F9FB7}" type="presParOf" srcId="{791B362B-E524-452A-B5E7-42110C01A8B9}" destId="{E4B98F4D-FB64-46BF-8532-5E3C9ECDCDB3}" srcOrd="0" destOrd="0" presId="urn:microsoft.com/office/officeart/2005/8/layout/process2"/>
    <dgm:cxn modelId="{354E6054-5E0E-4893-8A23-60912C826706}" type="presParOf" srcId="{75464E1A-7CBF-4020-9CED-879538BFC6B2}" destId="{DB9D6448-09FD-49D9-B2E7-5E85E8101B31}" srcOrd="8" destOrd="0" presId="urn:microsoft.com/office/officeart/2005/8/layout/process2"/>
    <dgm:cxn modelId="{7BDD509B-F774-46A9-B9C0-E37D3682FD92}" type="presParOf" srcId="{75464E1A-7CBF-4020-9CED-879538BFC6B2}" destId="{D64DFAD4-590E-4591-80A8-4D35B83D1DE8}" srcOrd="9" destOrd="0" presId="urn:microsoft.com/office/officeart/2005/8/layout/process2"/>
    <dgm:cxn modelId="{73762652-B62A-4933-8A52-3F7E6ED27698}" type="presParOf" srcId="{D64DFAD4-590E-4591-80A8-4D35B83D1DE8}" destId="{2C4A8747-75E2-444F-A4FA-82D01F85756C}" srcOrd="0" destOrd="0" presId="urn:microsoft.com/office/officeart/2005/8/layout/process2"/>
    <dgm:cxn modelId="{CC8A9111-9B3F-4553-8CAD-9BD7D06657D7}" type="presParOf" srcId="{75464E1A-7CBF-4020-9CED-879538BFC6B2}" destId="{607DC68A-B0AA-492A-89E0-3A24E24F9EEB}" srcOrd="10" destOrd="0" presId="urn:microsoft.com/office/officeart/2005/8/layout/process2"/>
    <dgm:cxn modelId="{7904D774-676B-4B93-8078-05547ADFF86C}" type="presParOf" srcId="{75464E1A-7CBF-4020-9CED-879538BFC6B2}" destId="{B316F524-E242-43B0-93D7-685CF064810C}" srcOrd="11" destOrd="0" presId="urn:microsoft.com/office/officeart/2005/8/layout/process2"/>
    <dgm:cxn modelId="{3BA3B625-840F-465C-8D45-556F16094359}" type="presParOf" srcId="{B316F524-E242-43B0-93D7-685CF064810C}" destId="{DA90027E-5408-4359-A081-272F37E0C2AF}" srcOrd="0" destOrd="0" presId="urn:microsoft.com/office/officeart/2005/8/layout/process2"/>
    <dgm:cxn modelId="{41E8948A-B277-4E3D-A998-5488F424EE5C}" type="presParOf" srcId="{75464E1A-7CBF-4020-9CED-879538BFC6B2}" destId="{65BE0BD8-960F-450B-B627-6E5164579211}" srcOrd="12" destOrd="0" presId="urn:microsoft.com/office/officeart/2005/8/layout/process2"/>
    <dgm:cxn modelId="{CAA20472-079C-4FF1-A92B-006A439AD8F4}" type="presParOf" srcId="{75464E1A-7CBF-4020-9CED-879538BFC6B2}" destId="{0C42D4D5-8CD6-48DA-AB7D-23DDECFE4EC4}" srcOrd="13" destOrd="0" presId="urn:microsoft.com/office/officeart/2005/8/layout/process2"/>
    <dgm:cxn modelId="{6734398E-4658-42F0-BB5E-C4EF953B93F7}" type="presParOf" srcId="{0C42D4D5-8CD6-48DA-AB7D-23DDECFE4EC4}" destId="{69262A4B-E09F-4714-A38C-6B6B82FE99EB}" srcOrd="0" destOrd="0" presId="urn:microsoft.com/office/officeart/2005/8/layout/process2"/>
    <dgm:cxn modelId="{2C59C622-868B-4BE7-BC20-3B4D5811BC9D}" type="presParOf" srcId="{75464E1A-7CBF-4020-9CED-879538BFC6B2}" destId="{9529825C-A5BA-45A9-B811-2B144F7D8919}"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274839-CF99-4435-93B2-7F665BFFF262}"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453BB28F-9963-4777-A5C4-47542F7CC587}">
      <dgm:prSet phldrT="[Text]"/>
      <dgm:spPr/>
      <dgm:t>
        <a:bodyPr/>
        <a:lstStyle/>
        <a:p>
          <a:r>
            <a:rPr lang="en-US" dirty="0"/>
            <a:t>Repetitive motor movements, use of objects, or speech</a:t>
          </a:r>
        </a:p>
      </dgm:t>
    </dgm:pt>
    <dgm:pt modelId="{6799D697-2C0D-4F38-9027-F1A44665CDB4}" type="parTrans" cxnId="{BA72CA32-4C87-42C3-B22B-E6E7601A04F2}">
      <dgm:prSet/>
      <dgm:spPr/>
      <dgm:t>
        <a:bodyPr/>
        <a:lstStyle/>
        <a:p>
          <a:endParaRPr lang="en-US"/>
        </a:p>
      </dgm:t>
    </dgm:pt>
    <dgm:pt modelId="{BA0E7187-3C91-44EB-9EF8-936EB6525846}" type="sibTrans" cxnId="{BA72CA32-4C87-42C3-B22B-E6E7601A04F2}">
      <dgm:prSet/>
      <dgm:spPr/>
      <dgm:t>
        <a:bodyPr/>
        <a:lstStyle/>
        <a:p>
          <a:endParaRPr lang="en-US"/>
        </a:p>
      </dgm:t>
    </dgm:pt>
    <dgm:pt modelId="{5AEA1AF3-6D8D-44CC-8389-9A359B9FAE2F}">
      <dgm:prSet phldrT="[Text]"/>
      <dgm:spPr/>
      <dgm:t>
        <a:bodyPr/>
        <a:lstStyle/>
        <a:p>
          <a:r>
            <a:rPr lang="en-US" dirty="0"/>
            <a:t>Lining up toys</a:t>
          </a:r>
        </a:p>
      </dgm:t>
    </dgm:pt>
    <dgm:pt modelId="{685917E6-9263-441D-9AAB-12684C228138}" type="parTrans" cxnId="{F1ABF6E0-E670-4AC4-A163-78A3B26B64C7}">
      <dgm:prSet/>
      <dgm:spPr/>
      <dgm:t>
        <a:bodyPr/>
        <a:lstStyle/>
        <a:p>
          <a:endParaRPr lang="en-US"/>
        </a:p>
      </dgm:t>
    </dgm:pt>
    <dgm:pt modelId="{BBD51939-06D1-4BEE-AA97-D177122AF9F2}" type="sibTrans" cxnId="{F1ABF6E0-E670-4AC4-A163-78A3B26B64C7}">
      <dgm:prSet/>
      <dgm:spPr/>
      <dgm:t>
        <a:bodyPr/>
        <a:lstStyle/>
        <a:p>
          <a:endParaRPr lang="en-US"/>
        </a:p>
      </dgm:t>
    </dgm:pt>
    <dgm:pt modelId="{157CC5B4-AE60-4FAB-B0D2-5B18978D7339}">
      <dgm:prSet phldrT="[Text]"/>
      <dgm:spPr/>
      <dgm:t>
        <a:bodyPr/>
        <a:lstStyle/>
        <a:p>
          <a:r>
            <a:rPr lang="en-US" dirty="0"/>
            <a:t>Flipping lights on and off</a:t>
          </a:r>
        </a:p>
      </dgm:t>
    </dgm:pt>
    <dgm:pt modelId="{E94A5B13-CA86-4C11-B259-55F069BABF36}" type="parTrans" cxnId="{939CB457-4C67-484A-86DF-5C4891E267DE}">
      <dgm:prSet/>
      <dgm:spPr/>
      <dgm:t>
        <a:bodyPr/>
        <a:lstStyle/>
        <a:p>
          <a:endParaRPr lang="en-US"/>
        </a:p>
      </dgm:t>
    </dgm:pt>
    <dgm:pt modelId="{AD972E2C-20C8-4B81-87F3-CD9BF2060DF5}" type="sibTrans" cxnId="{939CB457-4C67-484A-86DF-5C4891E267DE}">
      <dgm:prSet/>
      <dgm:spPr/>
      <dgm:t>
        <a:bodyPr/>
        <a:lstStyle/>
        <a:p>
          <a:endParaRPr lang="en-US"/>
        </a:p>
      </dgm:t>
    </dgm:pt>
    <dgm:pt modelId="{CD76D088-64DE-4DF7-9F9B-54EBE730F3A2}">
      <dgm:prSet phldrT="[Text]"/>
      <dgm:spPr/>
      <dgm:t>
        <a:bodyPr/>
        <a:lstStyle/>
        <a:p>
          <a:r>
            <a:rPr lang="en-US" dirty="0"/>
            <a:t>Inflexibility of routines, ritualized behavior, or </a:t>
          </a:r>
          <a:r>
            <a:rPr lang="en-US" dirty="0" err="1"/>
            <a:t>insistance</a:t>
          </a:r>
          <a:r>
            <a:rPr lang="en-US" dirty="0"/>
            <a:t> on sameness</a:t>
          </a:r>
        </a:p>
      </dgm:t>
    </dgm:pt>
    <dgm:pt modelId="{AF02B2A1-9797-4AF6-8A81-214690E4CD8F}" type="parTrans" cxnId="{7DD8A250-B51B-4B55-89DD-FA1B41B0E9E6}">
      <dgm:prSet/>
      <dgm:spPr/>
      <dgm:t>
        <a:bodyPr/>
        <a:lstStyle/>
        <a:p>
          <a:endParaRPr lang="en-US"/>
        </a:p>
      </dgm:t>
    </dgm:pt>
    <dgm:pt modelId="{C7B01B51-D9C3-49EB-8F79-F9F7814A2305}" type="sibTrans" cxnId="{7DD8A250-B51B-4B55-89DD-FA1B41B0E9E6}">
      <dgm:prSet/>
      <dgm:spPr/>
      <dgm:t>
        <a:bodyPr/>
        <a:lstStyle/>
        <a:p>
          <a:endParaRPr lang="en-US"/>
        </a:p>
      </dgm:t>
    </dgm:pt>
    <dgm:pt modelId="{262A06DD-03DB-422B-B001-8F676A161D41}">
      <dgm:prSet phldrT="[Text]"/>
      <dgm:spPr/>
      <dgm:t>
        <a:bodyPr/>
        <a:lstStyle/>
        <a:p>
          <a:r>
            <a:rPr lang="en-US" dirty="0"/>
            <a:t>Displays extreme distress with small changes</a:t>
          </a:r>
        </a:p>
      </dgm:t>
    </dgm:pt>
    <dgm:pt modelId="{D5DC7095-2FC7-4AFA-8135-ECEDE9128A66}" type="parTrans" cxnId="{FAD83292-4313-4EFB-9A99-0B1586257626}">
      <dgm:prSet/>
      <dgm:spPr/>
      <dgm:t>
        <a:bodyPr/>
        <a:lstStyle/>
        <a:p>
          <a:endParaRPr lang="en-US"/>
        </a:p>
      </dgm:t>
    </dgm:pt>
    <dgm:pt modelId="{F366B6BA-08A4-4043-96B0-0207D1920077}" type="sibTrans" cxnId="{FAD83292-4313-4EFB-9A99-0B1586257626}">
      <dgm:prSet/>
      <dgm:spPr/>
      <dgm:t>
        <a:bodyPr/>
        <a:lstStyle/>
        <a:p>
          <a:endParaRPr lang="en-US"/>
        </a:p>
      </dgm:t>
    </dgm:pt>
    <dgm:pt modelId="{D6B85016-FBC6-4857-914F-874300E76DB3}">
      <dgm:prSet phldrT="[Text]"/>
      <dgm:spPr/>
      <dgm:t>
        <a:bodyPr/>
        <a:lstStyle/>
        <a:p>
          <a:r>
            <a:rPr lang="en-US" dirty="0"/>
            <a:t>Difficulties with transitions</a:t>
          </a:r>
        </a:p>
      </dgm:t>
    </dgm:pt>
    <dgm:pt modelId="{F196E473-98C5-4E59-B403-FB9037E857CE}" type="parTrans" cxnId="{2A9F3C9F-64E1-42D5-9C52-BBF0220267A6}">
      <dgm:prSet/>
      <dgm:spPr/>
      <dgm:t>
        <a:bodyPr/>
        <a:lstStyle/>
        <a:p>
          <a:endParaRPr lang="en-US"/>
        </a:p>
      </dgm:t>
    </dgm:pt>
    <dgm:pt modelId="{7B10F000-4CD7-4089-8FE6-20DBCA688F4A}" type="sibTrans" cxnId="{2A9F3C9F-64E1-42D5-9C52-BBF0220267A6}">
      <dgm:prSet/>
      <dgm:spPr/>
      <dgm:t>
        <a:bodyPr/>
        <a:lstStyle/>
        <a:p>
          <a:endParaRPr lang="en-US"/>
        </a:p>
      </dgm:t>
    </dgm:pt>
    <dgm:pt modelId="{8105EF81-1E6B-4965-BEA8-3303E34660D4}">
      <dgm:prSet phldrT="[Text]"/>
      <dgm:spPr/>
      <dgm:t>
        <a:bodyPr/>
        <a:lstStyle/>
        <a:p>
          <a:r>
            <a:rPr lang="en-US" dirty="0"/>
            <a:t>High restricted/fixated interest </a:t>
          </a:r>
        </a:p>
      </dgm:t>
    </dgm:pt>
    <dgm:pt modelId="{BA763035-C8A4-4A77-A6D5-5DD8CAF73696}" type="parTrans" cxnId="{AE5E6553-DD79-41CA-A5F1-7BB1A99E26ED}">
      <dgm:prSet/>
      <dgm:spPr/>
      <dgm:t>
        <a:bodyPr/>
        <a:lstStyle/>
        <a:p>
          <a:endParaRPr lang="en-US"/>
        </a:p>
      </dgm:t>
    </dgm:pt>
    <dgm:pt modelId="{F36204C6-7C4E-47AF-8882-D9FEFBF6CA15}" type="sibTrans" cxnId="{AE5E6553-DD79-41CA-A5F1-7BB1A99E26ED}">
      <dgm:prSet/>
      <dgm:spPr/>
      <dgm:t>
        <a:bodyPr/>
        <a:lstStyle/>
        <a:p>
          <a:endParaRPr lang="en-US"/>
        </a:p>
      </dgm:t>
    </dgm:pt>
    <dgm:pt modelId="{07641904-6D79-45E6-8679-6A5B7C1266B5}">
      <dgm:prSet phldrT="[Text]"/>
      <dgm:spPr/>
      <dgm:t>
        <a:bodyPr/>
        <a:lstStyle/>
        <a:p>
          <a:r>
            <a:rPr lang="en-US" dirty="0"/>
            <a:t>Strong attachment to objects </a:t>
          </a:r>
        </a:p>
      </dgm:t>
    </dgm:pt>
    <dgm:pt modelId="{665D80E4-0AD2-4A63-B3E3-2735C3FEA311}" type="parTrans" cxnId="{B14BBF27-2BC5-4598-8CB1-467D712C3293}">
      <dgm:prSet/>
      <dgm:spPr/>
      <dgm:t>
        <a:bodyPr/>
        <a:lstStyle/>
        <a:p>
          <a:endParaRPr lang="en-US"/>
        </a:p>
      </dgm:t>
    </dgm:pt>
    <dgm:pt modelId="{DEC5E937-A5D1-4535-97DE-5959818C89C0}" type="sibTrans" cxnId="{B14BBF27-2BC5-4598-8CB1-467D712C3293}">
      <dgm:prSet/>
      <dgm:spPr/>
      <dgm:t>
        <a:bodyPr/>
        <a:lstStyle/>
        <a:p>
          <a:endParaRPr lang="en-US"/>
        </a:p>
      </dgm:t>
    </dgm:pt>
    <dgm:pt modelId="{97C3E8A4-58BE-4C07-8C10-D41115801A6A}">
      <dgm:prSet phldrT="[Text]"/>
      <dgm:spPr/>
      <dgm:t>
        <a:bodyPr/>
        <a:lstStyle/>
        <a:p>
          <a:r>
            <a:rPr lang="en-US" dirty="0"/>
            <a:t>Perseverations on objects, topics, or people etc.</a:t>
          </a:r>
        </a:p>
      </dgm:t>
    </dgm:pt>
    <dgm:pt modelId="{74C8A139-45CE-4C39-9DDA-84751133B1BE}" type="parTrans" cxnId="{39BEB838-F307-4461-AFA0-3DD4147D7139}">
      <dgm:prSet/>
      <dgm:spPr/>
      <dgm:t>
        <a:bodyPr/>
        <a:lstStyle/>
        <a:p>
          <a:endParaRPr lang="en-US"/>
        </a:p>
      </dgm:t>
    </dgm:pt>
    <dgm:pt modelId="{40C69731-C742-4D71-BD4D-B22A1D55A71C}" type="sibTrans" cxnId="{39BEB838-F307-4461-AFA0-3DD4147D7139}">
      <dgm:prSet/>
      <dgm:spPr/>
      <dgm:t>
        <a:bodyPr/>
        <a:lstStyle/>
        <a:p>
          <a:endParaRPr lang="en-US"/>
        </a:p>
      </dgm:t>
    </dgm:pt>
    <dgm:pt modelId="{42EC1763-6EEA-4025-BDD2-AE147C789AC9}">
      <dgm:prSet phldrT="[Text]"/>
      <dgm:spPr/>
      <dgm:t>
        <a:bodyPr/>
        <a:lstStyle/>
        <a:p>
          <a:r>
            <a:rPr lang="en-US" dirty="0"/>
            <a:t>Echolalia </a:t>
          </a:r>
        </a:p>
      </dgm:t>
    </dgm:pt>
    <dgm:pt modelId="{47F772F6-96DA-4ACF-84B4-48A8868526BE}" type="parTrans" cxnId="{577D78EC-FB9E-45FB-A237-B96C3A571826}">
      <dgm:prSet/>
      <dgm:spPr/>
      <dgm:t>
        <a:bodyPr/>
        <a:lstStyle/>
        <a:p>
          <a:endParaRPr lang="en-US"/>
        </a:p>
      </dgm:t>
    </dgm:pt>
    <dgm:pt modelId="{0DC0EA1A-7771-40F6-A4D8-C9EEA4A586D6}" type="sibTrans" cxnId="{577D78EC-FB9E-45FB-A237-B96C3A571826}">
      <dgm:prSet/>
      <dgm:spPr/>
      <dgm:t>
        <a:bodyPr/>
        <a:lstStyle/>
        <a:p>
          <a:endParaRPr lang="en-US"/>
        </a:p>
      </dgm:t>
    </dgm:pt>
    <dgm:pt modelId="{C6520A57-C27F-40CD-ABF5-CD08E2105764}">
      <dgm:prSet phldrT="[Text]"/>
      <dgm:spPr/>
      <dgm:t>
        <a:bodyPr/>
        <a:lstStyle/>
        <a:p>
          <a:r>
            <a:rPr lang="en-US" dirty="0"/>
            <a:t>Rigid thinking patterns</a:t>
          </a:r>
        </a:p>
      </dgm:t>
    </dgm:pt>
    <dgm:pt modelId="{9A0C254A-AEA6-4C95-B254-B063ECCB6B74}" type="parTrans" cxnId="{92EA05B0-4C44-49D7-A7A9-66CEDFB9E781}">
      <dgm:prSet/>
      <dgm:spPr/>
      <dgm:t>
        <a:bodyPr/>
        <a:lstStyle/>
        <a:p>
          <a:endParaRPr lang="en-US"/>
        </a:p>
      </dgm:t>
    </dgm:pt>
    <dgm:pt modelId="{BBCFA5E6-C147-473C-8659-1818D18DB893}" type="sibTrans" cxnId="{92EA05B0-4C44-49D7-A7A9-66CEDFB9E781}">
      <dgm:prSet/>
      <dgm:spPr/>
      <dgm:t>
        <a:bodyPr/>
        <a:lstStyle/>
        <a:p>
          <a:endParaRPr lang="en-US"/>
        </a:p>
      </dgm:t>
    </dgm:pt>
    <dgm:pt modelId="{A6A40EFC-5009-42EB-99FE-AE13E455F8D8}">
      <dgm:prSet/>
      <dgm:spPr/>
      <dgm:t>
        <a:bodyPr/>
        <a:lstStyle/>
        <a:p>
          <a:r>
            <a:rPr lang="en-US" dirty="0"/>
            <a:t>Hyper or hypo-activity to sensory input or unusual interest in sensory aspects in the environments </a:t>
          </a:r>
        </a:p>
      </dgm:t>
    </dgm:pt>
    <dgm:pt modelId="{494D566D-7F68-4D25-9696-3111BC3A7B3F}" type="parTrans" cxnId="{79FDF7D1-8E2E-4AF1-BE37-B76C64FC8F3F}">
      <dgm:prSet/>
      <dgm:spPr/>
      <dgm:t>
        <a:bodyPr/>
        <a:lstStyle/>
        <a:p>
          <a:endParaRPr lang="en-US"/>
        </a:p>
      </dgm:t>
    </dgm:pt>
    <dgm:pt modelId="{C11BBE62-B772-4666-BE04-6560803B7A63}" type="sibTrans" cxnId="{79FDF7D1-8E2E-4AF1-BE37-B76C64FC8F3F}">
      <dgm:prSet/>
      <dgm:spPr/>
      <dgm:t>
        <a:bodyPr/>
        <a:lstStyle/>
        <a:p>
          <a:endParaRPr lang="en-US"/>
        </a:p>
      </dgm:t>
    </dgm:pt>
    <dgm:pt modelId="{29080D5F-1311-4F7A-87EB-632A25C27F68}">
      <dgm:prSet custT="1"/>
      <dgm:spPr/>
      <dgm:t>
        <a:bodyPr/>
        <a:lstStyle/>
        <a:p>
          <a:r>
            <a:rPr lang="en-US" sz="1000" dirty="0"/>
            <a:t>Indifference of pain or temperature</a:t>
          </a:r>
        </a:p>
      </dgm:t>
    </dgm:pt>
    <dgm:pt modelId="{1AAADB95-9E08-416A-9430-1E8E22B9C909}" type="parTrans" cxnId="{FD352444-CD20-44D9-B478-3F811D4D78D9}">
      <dgm:prSet/>
      <dgm:spPr/>
      <dgm:t>
        <a:bodyPr/>
        <a:lstStyle/>
        <a:p>
          <a:endParaRPr lang="en-US"/>
        </a:p>
      </dgm:t>
    </dgm:pt>
    <dgm:pt modelId="{F3AF0FB7-4866-4486-AFB7-650B7429A582}" type="sibTrans" cxnId="{FD352444-CD20-44D9-B478-3F811D4D78D9}">
      <dgm:prSet/>
      <dgm:spPr/>
      <dgm:t>
        <a:bodyPr/>
        <a:lstStyle/>
        <a:p>
          <a:endParaRPr lang="en-US"/>
        </a:p>
      </dgm:t>
    </dgm:pt>
    <dgm:pt modelId="{4746F705-5F34-4BE6-9417-7995CCA71C61}">
      <dgm:prSet custT="1"/>
      <dgm:spPr/>
      <dgm:t>
        <a:bodyPr/>
        <a:lstStyle/>
        <a:p>
          <a:r>
            <a:rPr lang="en-US" sz="1000" dirty="0"/>
            <a:t>Difficulty with certain noises or textures</a:t>
          </a:r>
        </a:p>
      </dgm:t>
    </dgm:pt>
    <dgm:pt modelId="{DD9AD38A-8B98-4C03-B8FC-043353A75DB3}" type="parTrans" cxnId="{C212F50F-8EA8-49A1-8133-74A2AA95CED7}">
      <dgm:prSet/>
      <dgm:spPr/>
      <dgm:t>
        <a:bodyPr/>
        <a:lstStyle/>
        <a:p>
          <a:endParaRPr lang="en-US"/>
        </a:p>
      </dgm:t>
    </dgm:pt>
    <dgm:pt modelId="{F4B2B525-36C3-4F57-A1F2-60AAD324359E}" type="sibTrans" cxnId="{C212F50F-8EA8-49A1-8133-74A2AA95CED7}">
      <dgm:prSet/>
      <dgm:spPr/>
      <dgm:t>
        <a:bodyPr/>
        <a:lstStyle/>
        <a:p>
          <a:endParaRPr lang="en-US"/>
        </a:p>
      </dgm:t>
    </dgm:pt>
    <dgm:pt modelId="{3B12FE2A-3575-48D8-A766-0F1195BFAAB1}">
      <dgm:prSet/>
      <dgm:spPr/>
      <dgm:t>
        <a:bodyPr/>
        <a:lstStyle/>
        <a:p>
          <a:endParaRPr lang="en-US" sz="500" dirty="0"/>
        </a:p>
      </dgm:t>
    </dgm:pt>
    <dgm:pt modelId="{57EB853A-2229-4137-AADB-0C253157D157}" type="parTrans" cxnId="{26B8732B-DE3E-4BF3-B809-C823939EF583}">
      <dgm:prSet/>
      <dgm:spPr/>
      <dgm:t>
        <a:bodyPr/>
        <a:lstStyle/>
        <a:p>
          <a:endParaRPr lang="en-US"/>
        </a:p>
      </dgm:t>
    </dgm:pt>
    <dgm:pt modelId="{F26AFC9E-BB9B-4ED6-9C09-9115BEFAC36B}" type="sibTrans" cxnId="{26B8732B-DE3E-4BF3-B809-C823939EF583}">
      <dgm:prSet/>
      <dgm:spPr/>
      <dgm:t>
        <a:bodyPr/>
        <a:lstStyle/>
        <a:p>
          <a:endParaRPr lang="en-US"/>
        </a:p>
      </dgm:t>
    </dgm:pt>
    <dgm:pt modelId="{BF8BB6BB-5382-4ABD-9A75-0C15A09B9864}">
      <dgm:prSet/>
      <dgm:spPr/>
      <dgm:t>
        <a:bodyPr/>
        <a:lstStyle/>
        <a:p>
          <a:endParaRPr lang="en-US" sz="500" dirty="0"/>
        </a:p>
      </dgm:t>
    </dgm:pt>
    <dgm:pt modelId="{98E5870C-1466-40C5-8292-CF2BC931D055}" type="parTrans" cxnId="{33A06FDE-80F5-4C23-8B58-5509340BDDD4}">
      <dgm:prSet/>
      <dgm:spPr/>
      <dgm:t>
        <a:bodyPr/>
        <a:lstStyle/>
        <a:p>
          <a:endParaRPr lang="en-US"/>
        </a:p>
      </dgm:t>
    </dgm:pt>
    <dgm:pt modelId="{610CE131-47D2-45DC-8325-FA519F874C97}" type="sibTrans" cxnId="{33A06FDE-80F5-4C23-8B58-5509340BDDD4}">
      <dgm:prSet/>
      <dgm:spPr/>
      <dgm:t>
        <a:bodyPr/>
        <a:lstStyle/>
        <a:p>
          <a:endParaRPr lang="en-US"/>
        </a:p>
      </dgm:t>
    </dgm:pt>
    <dgm:pt modelId="{0F395519-D915-4CFB-9FE9-84B2A28FF5BF}">
      <dgm:prSet custT="1"/>
      <dgm:spPr/>
      <dgm:t>
        <a:bodyPr/>
        <a:lstStyle/>
        <a:p>
          <a:r>
            <a:rPr lang="en-US" sz="1000" dirty="0"/>
            <a:t>Excessive smelling or touching objects</a:t>
          </a:r>
        </a:p>
      </dgm:t>
    </dgm:pt>
    <dgm:pt modelId="{353C27BC-2F8B-43F0-8083-F77A78A4CB04}" type="parTrans" cxnId="{C0AD42E4-BA13-4BF4-A9E8-4D9AD935A870}">
      <dgm:prSet/>
      <dgm:spPr/>
      <dgm:t>
        <a:bodyPr/>
        <a:lstStyle/>
        <a:p>
          <a:endParaRPr lang="en-US"/>
        </a:p>
      </dgm:t>
    </dgm:pt>
    <dgm:pt modelId="{8EC7362A-B6A7-460C-915B-8D413FD7713C}" type="sibTrans" cxnId="{C0AD42E4-BA13-4BF4-A9E8-4D9AD935A870}">
      <dgm:prSet/>
      <dgm:spPr/>
      <dgm:t>
        <a:bodyPr/>
        <a:lstStyle/>
        <a:p>
          <a:endParaRPr lang="en-US"/>
        </a:p>
      </dgm:t>
    </dgm:pt>
    <dgm:pt modelId="{A9F9BD51-3A69-4513-A91A-98B547EF3EE2}">
      <dgm:prSet custT="1"/>
      <dgm:spPr/>
      <dgm:t>
        <a:bodyPr/>
        <a:lstStyle/>
        <a:p>
          <a:r>
            <a:rPr lang="en-US" sz="1000" dirty="0"/>
            <a:t>Visual fascination with lights</a:t>
          </a:r>
        </a:p>
      </dgm:t>
    </dgm:pt>
    <dgm:pt modelId="{22A95CBC-E4D6-42D8-85A4-F01190B93D26}" type="parTrans" cxnId="{36C322C7-84F5-4E87-8306-D3ACD2FDDD16}">
      <dgm:prSet/>
      <dgm:spPr/>
      <dgm:t>
        <a:bodyPr/>
        <a:lstStyle/>
        <a:p>
          <a:endParaRPr lang="en-US"/>
        </a:p>
      </dgm:t>
    </dgm:pt>
    <dgm:pt modelId="{005F95BC-E70F-404A-8BCA-C665A10F8720}" type="sibTrans" cxnId="{36C322C7-84F5-4E87-8306-D3ACD2FDDD16}">
      <dgm:prSet/>
      <dgm:spPr/>
      <dgm:t>
        <a:bodyPr/>
        <a:lstStyle/>
        <a:p>
          <a:endParaRPr lang="en-US"/>
        </a:p>
      </dgm:t>
    </dgm:pt>
    <dgm:pt modelId="{D5EA059A-8041-4398-9875-408FD38A0C70}" type="pres">
      <dgm:prSet presAssocID="{79274839-CF99-4435-93B2-7F665BFFF262}" presName="Name0" presStyleCnt="0">
        <dgm:presLayoutVars>
          <dgm:dir/>
          <dgm:animLvl val="lvl"/>
          <dgm:resizeHandles val="exact"/>
        </dgm:presLayoutVars>
      </dgm:prSet>
      <dgm:spPr/>
    </dgm:pt>
    <dgm:pt modelId="{DBCDF321-1684-434B-BB9C-C96FB00D2A93}" type="pres">
      <dgm:prSet presAssocID="{453BB28F-9963-4777-A5C4-47542F7CC587}" presName="linNode" presStyleCnt="0"/>
      <dgm:spPr/>
    </dgm:pt>
    <dgm:pt modelId="{0EB7834D-78EA-4BDF-B48F-4349E2ADD89F}" type="pres">
      <dgm:prSet presAssocID="{453BB28F-9963-4777-A5C4-47542F7CC587}" presName="parentText" presStyleLbl="node1" presStyleIdx="0" presStyleCnt="4">
        <dgm:presLayoutVars>
          <dgm:chMax val="1"/>
          <dgm:bulletEnabled val="1"/>
        </dgm:presLayoutVars>
      </dgm:prSet>
      <dgm:spPr/>
    </dgm:pt>
    <dgm:pt modelId="{B2CC3E02-2262-4FBD-B94D-62D3855E3447}" type="pres">
      <dgm:prSet presAssocID="{453BB28F-9963-4777-A5C4-47542F7CC587}" presName="descendantText" presStyleLbl="alignAccFollowNode1" presStyleIdx="0" presStyleCnt="4">
        <dgm:presLayoutVars>
          <dgm:bulletEnabled val="1"/>
        </dgm:presLayoutVars>
      </dgm:prSet>
      <dgm:spPr/>
    </dgm:pt>
    <dgm:pt modelId="{F13D667C-1A1C-4E0D-870A-7E2E799B2EF1}" type="pres">
      <dgm:prSet presAssocID="{BA0E7187-3C91-44EB-9EF8-936EB6525846}" presName="sp" presStyleCnt="0"/>
      <dgm:spPr/>
    </dgm:pt>
    <dgm:pt modelId="{B9C4648C-44A7-4D1D-A0C8-772BE3D2950B}" type="pres">
      <dgm:prSet presAssocID="{CD76D088-64DE-4DF7-9F9B-54EBE730F3A2}" presName="linNode" presStyleCnt="0"/>
      <dgm:spPr/>
    </dgm:pt>
    <dgm:pt modelId="{539AFA8B-7457-4F26-B50D-E832DA62BC23}" type="pres">
      <dgm:prSet presAssocID="{CD76D088-64DE-4DF7-9F9B-54EBE730F3A2}" presName="parentText" presStyleLbl="node1" presStyleIdx="1" presStyleCnt="4">
        <dgm:presLayoutVars>
          <dgm:chMax val="1"/>
          <dgm:bulletEnabled val="1"/>
        </dgm:presLayoutVars>
      </dgm:prSet>
      <dgm:spPr/>
    </dgm:pt>
    <dgm:pt modelId="{591238BE-882A-40BC-81F9-56A121476F0A}" type="pres">
      <dgm:prSet presAssocID="{CD76D088-64DE-4DF7-9F9B-54EBE730F3A2}" presName="descendantText" presStyleLbl="alignAccFollowNode1" presStyleIdx="1" presStyleCnt="4">
        <dgm:presLayoutVars>
          <dgm:bulletEnabled val="1"/>
        </dgm:presLayoutVars>
      </dgm:prSet>
      <dgm:spPr/>
    </dgm:pt>
    <dgm:pt modelId="{5AC943F7-A50E-45EC-8C1F-26C00140DB98}" type="pres">
      <dgm:prSet presAssocID="{C7B01B51-D9C3-49EB-8F79-F9F7814A2305}" presName="sp" presStyleCnt="0"/>
      <dgm:spPr/>
    </dgm:pt>
    <dgm:pt modelId="{C29D7EB3-3AD3-4741-8748-756FC22EE2D1}" type="pres">
      <dgm:prSet presAssocID="{8105EF81-1E6B-4965-BEA8-3303E34660D4}" presName="linNode" presStyleCnt="0"/>
      <dgm:spPr/>
    </dgm:pt>
    <dgm:pt modelId="{4E269036-0457-4FA8-92E2-1EBC73EC681A}" type="pres">
      <dgm:prSet presAssocID="{8105EF81-1E6B-4965-BEA8-3303E34660D4}" presName="parentText" presStyleLbl="node1" presStyleIdx="2" presStyleCnt="4">
        <dgm:presLayoutVars>
          <dgm:chMax val="1"/>
          <dgm:bulletEnabled val="1"/>
        </dgm:presLayoutVars>
      </dgm:prSet>
      <dgm:spPr/>
    </dgm:pt>
    <dgm:pt modelId="{CC61B646-BFA1-4CAE-BA6D-8F69E02D8565}" type="pres">
      <dgm:prSet presAssocID="{8105EF81-1E6B-4965-BEA8-3303E34660D4}" presName="descendantText" presStyleLbl="alignAccFollowNode1" presStyleIdx="2" presStyleCnt="4">
        <dgm:presLayoutVars>
          <dgm:bulletEnabled val="1"/>
        </dgm:presLayoutVars>
      </dgm:prSet>
      <dgm:spPr/>
    </dgm:pt>
    <dgm:pt modelId="{857A3BF2-ED59-4D64-B8A5-7212BCA8A0C4}" type="pres">
      <dgm:prSet presAssocID="{F36204C6-7C4E-47AF-8882-D9FEFBF6CA15}" presName="sp" presStyleCnt="0"/>
      <dgm:spPr/>
    </dgm:pt>
    <dgm:pt modelId="{492B95EA-259C-4062-BABC-345355BA9AED}" type="pres">
      <dgm:prSet presAssocID="{A6A40EFC-5009-42EB-99FE-AE13E455F8D8}" presName="linNode" presStyleCnt="0"/>
      <dgm:spPr/>
    </dgm:pt>
    <dgm:pt modelId="{44A3391F-B1A5-434E-A0B3-C7D364717D24}" type="pres">
      <dgm:prSet presAssocID="{A6A40EFC-5009-42EB-99FE-AE13E455F8D8}" presName="parentText" presStyleLbl="node1" presStyleIdx="3" presStyleCnt="4">
        <dgm:presLayoutVars>
          <dgm:chMax val="1"/>
          <dgm:bulletEnabled val="1"/>
        </dgm:presLayoutVars>
      </dgm:prSet>
      <dgm:spPr/>
    </dgm:pt>
    <dgm:pt modelId="{21AB6DDA-6673-4638-BCC9-29D970FA5F08}" type="pres">
      <dgm:prSet presAssocID="{A6A40EFC-5009-42EB-99FE-AE13E455F8D8}" presName="descendantText" presStyleLbl="alignAccFollowNode1" presStyleIdx="3" presStyleCnt="4" custScaleY="130200">
        <dgm:presLayoutVars>
          <dgm:bulletEnabled val="1"/>
        </dgm:presLayoutVars>
      </dgm:prSet>
      <dgm:spPr/>
    </dgm:pt>
  </dgm:ptLst>
  <dgm:cxnLst>
    <dgm:cxn modelId="{189DE201-73F1-4DC6-8AF2-D37E96BD35CE}" type="presOf" srcId="{97C3E8A4-58BE-4C07-8C10-D41115801A6A}" destId="{CC61B646-BFA1-4CAE-BA6D-8F69E02D8565}" srcOrd="0" destOrd="1" presId="urn:microsoft.com/office/officeart/2005/8/layout/vList5"/>
    <dgm:cxn modelId="{0D8C9403-9E75-44A4-AC63-689E4A9410F0}" type="presOf" srcId="{42EC1763-6EEA-4025-BDD2-AE147C789AC9}" destId="{B2CC3E02-2262-4FBD-B94D-62D3855E3447}" srcOrd="0" destOrd="2" presId="urn:microsoft.com/office/officeart/2005/8/layout/vList5"/>
    <dgm:cxn modelId="{C212F50F-8EA8-49A1-8133-74A2AA95CED7}" srcId="{A6A40EFC-5009-42EB-99FE-AE13E455F8D8}" destId="{4746F705-5F34-4BE6-9417-7995CCA71C61}" srcOrd="1" destOrd="0" parTransId="{DD9AD38A-8B98-4C03-B8FC-043353A75DB3}" sibTransId="{F4B2B525-36C3-4F57-A1F2-60AAD324359E}"/>
    <dgm:cxn modelId="{AECC1514-8900-4B6B-9244-FC606026154B}" type="presOf" srcId="{4746F705-5F34-4BE6-9417-7995CCA71C61}" destId="{21AB6DDA-6673-4638-BCC9-29D970FA5F08}" srcOrd="0" destOrd="1" presId="urn:microsoft.com/office/officeart/2005/8/layout/vList5"/>
    <dgm:cxn modelId="{7E044B15-2FFC-4749-AD02-DF3873D6B8AD}" type="presOf" srcId="{262A06DD-03DB-422B-B001-8F676A161D41}" destId="{591238BE-882A-40BC-81F9-56A121476F0A}" srcOrd="0" destOrd="0" presId="urn:microsoft.com/office/officeart/2005/8/layout/vList5"/>
    <dgm:cxn modelId="{EC90891B-9944-418B-8A18-89E9C76308E3}" type="presOf" srcId="{29080D5F-1311-4F7A-87EB-632A25C27F68}" destId="{21AB6DDA-6673-4638-BCC9-29D970FA5F08}" srcOrd="0" destOrd="0" presId="urn:microsoft.com/office/officeart/2005/8/layout/vList5"/>
    <dgm:cxn modelId="{F9F8F121-CBB1-4DCF-9C78-82933354CCAE}" type="presOf" srcId="{453BB28F-9963-4777-A5C4-47542F7CC587}" destId="{0EB7834D-78EA-4BDF-B48F-4349E2ADD89F}" srcOrd="0" destOrd="0" presId="urn:microsoft.com/office/officeart/2005/8/layout/vList5"/>
    <dgm:cxn modelId="{B14BBF27-2BC5-4598-8CB1-467D712C3293}" srcId="{8105EF81-1E6B-4965-BEA8-3303E34660D4}" destId="{07641904-6D79-45E6-8679-6A5B7C1266B5}" srcOrd="0" destOrd="0" parTransId="{665D80E4-0AD2-4A63-B3E3-2735C3FEA311}" sibTransId="{DEC5E937-A5D1-4535-97DE-5959818C89C0}"/>
    <dgm:cxn modelId="{26B8732B-DE3E-4BF3-B809-C823939EF583}" srcId="{A6A40EFC-5009-42EB-99FE-AE13E455F8D8}" destId="{3B12FE2A-3575-48D8-A766-0F1195BFAAB1}" srcOrd="5" destOrd="0" parTransId="{57EB853A-2229-4137-AADB-0C253157D157}" sibTransId="{F26AFC9E-BB9B-4ED6-9C09-9115BEFAC36B}"/>
    <dgm:cxn modelId="{2439B92B-9409-40C3-A4BB-59695DE704F2}" type="presOf" srcId="{BF8BB6BB-5382-4ABD-9A75-0C15A09B9864}" destId="{21AB6DDA-6673-4638-BCC9-29D970FA5F08}" srcOrd="0" destOrd="4" presId="urn:microsoft.com/office/officeart/2005/8/layout/vList5"/>
    <dgm:cxn modelId="{1CE1A331-F63D-4538-A6DD-21F27554525E}" type="presOf" srcId="{D6B85016-FBC6-4857-914F-874300E76DB3}" destId="{591238BE-882A-40BC-81F9-56A121476F0A}" srcOrd="0" destOrd="1" presId="urn:microsoft.com/office/officeart/2005/8/layout/vList5"/>
    <dgm:cxn modelId="{BA72CA32-4C87-42C3-B22B-E6E7601A04F2}" srcId="{79274839-CF99-4435-93B2-7F665BFFF262}" destId="{453BB28F-9963-4777-A5C4-47542F7CC587}" srcOrd="0" destOrd="0" parTransId="{6799D697-2C0D-4F38-9027-F1A44665CDB4}" sibTransId="{BA0E7187-3C91-44EB-9EF8-936EB6525846}"/>
    <dgm:cxn modelId="{39BEB838-F307-4461-AFA0-3DD4147D7139}" srcId="{8105EF81-1E6B-4965-BEA8-3303E34660D4}" destId="{97C3E8A4-58BE-4C07-8C10-D41115801A6A}" srcOrd="1" destOrd="0" parTransId="{74C8A139-45CE-4C39-9DDA-84751133B1BE}" sibTransId="{40C69731-C742-4D71-BD4D-B22A1D55A71C}"/>
    <dgm:cxn modelId="{FB632739-1F1D-45A7-80A2-5D7764CA6650}" type="presOf" srcId="{0F395519-D915-4CFB-9FE9-84B2A28FF5BF}" destId="{21AB6DDA-6673-4638-BCC9-29D970FA5F08}" srcOrd="0" destOrd="2" presId="urn:microsoft.com/office/officeart/2005/8/layout/vList5"/>
    <dgm:cxn modelId="{051C4061-4503-4AC8-99B0-62B58DE69FF1}" type="presOf" srcId="{07641904-6D79-45E6-8679-6A5B7C1266B5}" destId="{CC61B646-BFA1-4CAE-BA6D-8F69E02D8565}" srcOrd="0" destOrd="0" presId="urn:microsoft.com/office/officeart/2005/8/layout/vList5"/>
    <dgm:cxn modelId="{257D4043-7C36-4D44-812F-793984D40AA7}" type="presOf" srcId="{157CC5B4-AE60-4FAB-B0D2-5B18978D7339}" destId="{B2CC3E02-2262-4FBD-B94D-62D3855E3447}" srcOrd="0" destOrd="1" presId="urn:microsoft.com/office/officeart/2005/8/layout/vList5"/>
    <dgm:cxn modelId="{FD352444-CD20-44D9-B478-3F811D4D78D9}" srcId="{A6A40EFC-5009-42EB-99FE-AE13E455F8D8}" destId="{29080D5F-1311-4F7A-87EB-632A25C27F68}" srcOrd="0" destOrd="0" parTransId="{1AAADB95-9E08-416A-9430-1E8E22B9C909}" sibTransId="{F3AF0FB7-4866-4486-AFB7-650B7429A582}"/>
    <dgm:cxn modelId="{EA79F14E-BCED-4712-9676-CDB3CD2F0D51}" type="presOf" srcId="{CD76D088-64DE-4DF7-9F9B-54EBE730F3A2}" destId="{539AFA8B-7457-4F26-B50D-E832DA62BC23}" srcOrd="0" destOrd="0" presId="urn:microsoft.com/office/officeart/2005/8/layout/vList5"/>
    <dgm:cxn modelId="{7DD8A250-B51B-4B55-89DD-FA1B41B0E9E6}" srcId="{79274839-CF99-4435-93B2-7F665BFFF262}" destId="{CD76D088-64DE-4DF7-9F9B-54EBE730F3A2}" srcOrd="1" destOrd="0" parTransId="{AF02B2A1-9797-4AF6-8A81-214690E4CD8F}" sibTransId="{C7B01B51-D9C3-49EB-8F79-F9F7814A2305}"/>
    <dgm:cxn modelId="{AE5E6553-DD79-41CA-A5F1-7BB1A99E26ED}" srcId="{79274839-CF99-4435-93B2-7F665BFFF262}" destId="{8105EF81-1E6B-4965-BEA8-3303E34660D4}" srcOrd="2" destOrd="0" parTransId="{BA763035-C8A4-4A77-A6D5-5DD8CAF73696}" sibTransId="{F36204C6-7C4E-47AF-8882-D9FEFBF6CA15}"/>
    <dgm:cxn modelId="{939CB457-4C67-484A-86DF-5C4891E267DE}" srcId="{453BB28F-9963-4777-A5C4-47542F7CC587}" destId="{157CC5B4-AE60-4FAB-B0D2-5B18978D7339}" srcOrd="1" destOrd="0" parTransId="{E94A5B13-CA86-4C11-B259-55F069BABF36}" sibTransId="{AD972E2C-20C8-4B81-87F3-CD9BF2060DF5}"/>
    <dgm:cxn modelId="{823A187A-315F-4D87-A1A3-4DAC07EABED9}" type="presOf" srcId="{3B12FE2A-3575-48D8-A766-0F1195BFAAB1}" destId="{21AB6DDA-6673-4638-BCC9-29D970FA5F08}" srcOrd="0" destOrd="5" presId="urn:microsoft.com/office/officeart/2005/8/layout/vList5"/>
    <dgm:cxn modelId="{FAD83292-4313-4EFB-9A99-0B1586257626}" srcId="{CD76D088-64DE-4DF7-9F9B-54EBE730F3A2}" destId="{262A06DD-03DB-422B-B001-8F676A161D41}" srcOrd="0" destOrd="0" parTransId="{D5DC7095-2FC7-4AFA-8135-ECEDE9128A66}" sibTransId="{F366B6BA-08A4-4043-96B0-0207D1920077}"/>
    <dgm:cxn modelId="{2A9F3C9F-64E1-42D5-9C52-BBF0220267A6}" srcId="{CD76D088-64DE-4DF7-9F9B-54EBE730F3A2}" destId="{D6B85016-FBC6-4857-914F-874300E76DB3}" srcOrd="1" destOrd="0" parTransId="{F196E473-98C5-4E59-B403-FB9037E857CE}" sibTransId="{7B10F000-4CD7-4089-8FE6-20DBCA688F4A}"/>
    <dgm:cxn modelId="{80EA66A2-DF2B-4CFA-B6D6-5EB15F5EC938}" type="presOf" srcId="{5AEA1AF3-6D8D-44CC-8389-9A359B9FAE2F}" destId="{B2CC3E02-2262-4FBD-B94D-62D3855E3447}" srcOrd="0" destOrd="0" presId="urn:microsoft.com/office/officeart/2005/8/layout/vList5"/>
    <dgm:cxn modelId="{92EA05B0-4C44-49D7-A7A9-66CEDFB9E781}" srcId="{CD76D088-64DE-4DF7-9F9B-54EBE730F3A2}" destId="{C6520A57-C27F-40CD-ABF5-CD08E2105764}" srcOrd="2" destOrd="0" parTransId="{9A0C254A-AEA6-4C95-B254-B063ECCB6B74}" sibTransId="{BBCFA5E6-C147-473C-8659-1818D18DB893}"/>
    <dgm:cxn modelId="{0C5FEEBF-082D-4CBF-BA36-F9297D5BE6D8}" type="presOf" srcId="{A9F9BD51-3A69-4513-A91A-98B547EF3EE2}" destId="{21AB6DDA-6673-4638-BCC9-29D970FA5F08}" srcOrd="0" destOrd="3" presId="urn:microsoft.com/office/officeart/2005/8/layout/vList5"/>
    <dgm:cxn modelId="{36C322C7-84F5-4E87-8306-D3ACD2FDDD16}" srcId="{A6A40EFC-5009-42EB-99FE-AE13E455F8D8}" destId="{A9F9BD51-3A69-4513-A91A-98B547EF3EE2}" srcOrd="3" destOrd="0" parTransId="{22A95CBC-E4D6-42D8-85A4-F01190B93D26}" sibTransId="{005F95BC-E70F-404A-8BCA-C665A10F8720}"/>
    <dgm:cxn modelId="{A9881AD0-8CC2-4EBD-8180-8BAAA894F490}" type="presOf" srcId="{8105EF81-1E6B-4965-BEA8-3303E34660D4}" destId="{4E269036-0457-4FA8-92E2-1EBC73EC681A}" srcOrd="0" destOrd="0" presId="urn:microsoft.com/office/officeart/2005/8/layout/vList5"/>
    <dgm:cxn modelId="{79FDF7D1-8E2E-4AF1-BE37-B76C64FC8F3F}" srcId="{79274839-CF99-4435-93B2-7F665BFFF262}" destId="{A6A40EFC-5009-42EB-99FE-AE13E455F8D8}" srcOrd="3" destOrd="0" parTransId="{494D566D-7F68-4D25-9696-3111BC3A7B3F}" sibTransId="{C11BBE62-B772-4666-BE04-6560803B7A63}"/>
    <dgm:cxn modelId="{33A06FDE-80F5-4C23-8B58-5509340BDDD4}" srcId="{A6A40EFC-5009-42EB-99FE-AE13E455F8D8}" destId="{BF8BB6BB-5382-4ABD-9A75-0C15A09B9864}" srcOrd="4" destOrd="0" parTransId="{98E5870C-1466-40C5-8292-CF2BC931D055}" sibTransId="{610CE131-47D2-45DC-8325-FA519F874C97}"/>
    <dgm:cxn modelId="{F1ABF6E0-E670-4AC4-A163-78A3B26B64C7}" srcId="{453BB28F-9963-4777-A5C4-47542F7CC587}" destId="{5AEA1AF3-6D8D-44CC-8389-9A359B9FAE2F}" srcOrd="0" destOrd="0" parTransId="{685917E6-9263-441D-9AAB-12684C228138}" sibTransId="{BBD51939-06D1-4BEE-AA97-D177122AF9F2}"/>
    <dgm:cxn modelId="{C0AD42E4-BA13-4BF4-A9E8-4D9AD935A870}" srcId="{A6A40EFC-5009-42EB-99FE-AE13E455F8D8}" destId="{0F395519-D915-4CFB-9FE9-84B2A28FF5BF}" srcOrd="2" destOrd="0" parTransId="{353C27BC-2F8B-43F0-8083-F77A78A4CB04}" sibTransId="{8EC7362A-B6A7-460C-915B-8D413FD7713C}"/>
    <dgm:cxn modelId="{5E4C58E4-E362-41A9-AAFD-5AC40D70D139}" type="presOf" srcId="{A6A40EFC-5009-42EB-99FE-AE13E455F8D8}" destId="{44A3391F-B1A5-434E-A0B3-C7D364717D24}" srcOrd="0" destOrd="0" presId="urn:microsoft.com/office/officeart/2005/8/layout/vList5"/>
    <dgm:cxn modelId="{577D78EC-FB9E-45FB-A237-B96C3A571826}" srcId="{453BB28F-9963-4777-A5C4-47542F7CC587}" destId="{42EC1763-6EEA-4025-BDD2-AE147C789AC9}" srcOrd="2" destOrd="0" parTransId="{47F772F6-96DA-4ACF-84B4-48A8868526BE}" sibTransId="{0DC0EA1A-7771-40F6-A4D8-C9EEA4A586D6}"/>
    <dgm:cxn modelId="{08F025ED-6DD9-461C-B6F7-E355E6952A18}" type="presOf" srcId="{C6520A57-C27F-40CD-ABF5-CD08E2105764}" destId="{591238BE-882A-40BC-81F9-56A121476F0A}" srcOrd="0" destOrd="2" presId="urn:microsoft.com/office/officeart/2005/8/layout/vList5"/>
    <dgm:cxn modelId="{D110CEFF-D7D3-4F0A-9913-469CFC86D4AD}" type="presOf" srcId="{79274839-CF99-4435-93B2-7F665BFFF262}" destId="{D5EA059A-8041-4398-9875-408FD38A0C70}" srcOrd="0" destOrd="0" presId="urn:microsoft.com/office/officeart/2005/8/layout/vList5"/>
    <dgm:cxn modelId="{5498C5DC-8D94-4D5C-95C6-1B88EA03553C}" type="presParOf" srcId="{D5EA059A-8041-4398-9875-408FD38A0C70}" destId="{DBCDF321-1684-434B-BB9C-C96FB00D2A93}" srcOrd="0" destOrd="0" presId="urn:microsoft.com/office/officeart/2005/8/layout/vList5"/>
    <dgm:cxn modelId="{AD50D5AA-2786-4C48-9B1A-41616F740738}" type="presParOf" srcId="{DBCDF321-1684-434B-BB9C-C96FB00D2A93}" destId="{0EB7834D-78EA-4BDF-B48F-4349E2ADD89F}" srcOrd="0" destOrd="0" presId="urn:microsoft.com/office/officeart/2005/8/layout/vList5"/>
    <dgm:cxn modelId="{8EF1B48D-4D21-4508-8044-600DAF9F7AE9}" type="presParOf" srcId="{DBCDF321-1684-434B-BB9C-C96FB00D2A93}" destId="{B2CC3E02-2262-4FBD-B94D-62D3855E3447}" srcOrd="1" destOrd="0" presId="urn:microsoft.com/office/officeart/2005/8/layout/vList5"/>
    <dgm:cxn modelId="{119AC73A-A890-4998-8F2E-212422B865C7}" type="presParOf" srcId="{D5EA059A-8041-4398-9875-408FD38A0C70}" destId="{F13D667C-1A1C-4E0D-870A-7E2E799B2EF1}" srcOrd="1" destOrd="0" presId="urn:microsoft.com/office/officeart/2005/8/layout/vList5"/>
    <dgm:cxn modelId="{F3B9825E-61FE-4C12-835B-4D530CFD7C0D}" type="presParOf" srcId="{D5EA059A-8041-4398-9875-408FD38A0C70}" destId="{B9C4648C-44A7-4D1D-A0C8-772BE3D2950B}" srcOrd="2" destOrd="0" presId="urn:microsoft.com/office/officeart/2005/8/layout/vList5"/>
    <dgm:cxn modelId="{7E09DB7C-5D2E-492B-90EC-ACF2067124D7}" type="presParOf" srcId="{B9C4648C-44A7-4D1D-A0C8-772BE3D2950B}" destId="{539AFA8B-7457-4F26-B50D-E832DA62BC23}" srcOrd="0" destOrd="0" presId="urn:microsoft.com/office/officeart/2005/8/layout/vList5"/>
    <dgm:cxn modelId="{0F9AE309-55B2-49E6-B7D7-4093D9B1B0C9}" type="presParOf" srcId="{B9C4648C-44A7-4D1D-A0C8-772BE3D2950B}" destId="{591238BE-882A-40BC-81F9-56A121476F0A}" srcOrd="1" destOrd="0" presId="urn:microsoft.com/office/officeart/2005/8/layout/vList5"/>
    <dgm:cxn modelId="{2BF8B5DE-12C2-4C2A-8557-8CBB79E30B85}" type="presParOf" srcId="{D5EA059A-8041-4398-9875-408FD38A0C70}" destId="{5AC943F7-A50E-45EC-8C1F-26C00140DB98}" srcOrd="3" destOrd="0" presId="urn:microsoft.com/office/officeart/2005/8/layout/vList5"/>
    <dgm:cxn modelId="{BADC63FB-8CDC-4433-8B33-DF9EAA2F0A63}" type="presParOf" srcId="{D5EA059A-8041-4398-9875-408FD38A0C70}" destId="{C29D7EB3-3AD3-4741-8748-756FC22EE2D1}" srcOrd="4" destOrd="0" presId="urn:microsoft.com/office/officeart/2005/8/layout/vList5"/>
    <dgm:cxn modelId="{AE816113-02FB-4D12-8FDE-1B2E0BF046DA}" type="presParOf" srcId="{C29D7EB3-3AD3-4741-8748-756FC22EE2D1}" destId="{4E269036-0457-4FA8-92E2-1EBC73EC681A}" srcOrd="0" destOrd="0" presId="urn:microsoft.com/office/officeart/2005/8/layout/vList5"/>
    <dgm:cxn modelId="{49B3EE1C-B36F-4930-925E-CEF24EFD93B2}" type="presParOf" srcId="{C29D7EB3-3AD3-4741-8748-756FC22EE2D1}" destId="{CC61B646-BFA1-4CAE-BA6D-8F69E02D8565}" srcOrd="1" destOrd="0" presId="urn:microsoft.com/office/officeart/2005/8/layout/vList5"/>
    <dgm:cxn modelId="{0106493D-5A73-4672-BEE1-8C9940F0C414}" type="presParOf" srcId="{D5EA059A-8041-4398-9875-408FD38A0C70}" destId="{857A3BF2-ED59-4D64-B8A5-7212BCA8A0C4}" srcOrd="5" destOrd="0" presId="urn:microsoft.com/office/officeart/2005/8/layout/vList5"/>
    <dgm:cxn modelId="{B916C373-A106-448C-85B5-9FA6F4C97798}" type="presParOf" srcId="{D5EA059A-8041-4398-9875-408FD38A0C70}" destId="{492B95EA-259C-4062-BABC-345355BA9AED}" srcOrd="6" destOrd="0" presId="urn:microsoft.com/office/officeart/2005/8/layout/vList5"/>
    <dgm:cxn modelId="{DE36C0F7-C556-4C46-BCDE-C07728DE0E70}" type="presParOf" srcId="{492B95EA-259C-4062-BABC-345355BA9AED}" destId="{44A3391F-B1A5-434E-A0B3-C7D364717D24}" srcOrd="0" destOrd="0" presId="urn:microsoft.com/office/officeart/2005/8/layout/vList5"/>
    <dgm:cxn modelId="{5EE20419-E8F8-4C31-8CB0-2ECB67DCB887}" type="presParOf" srcId="{492B95EA-259C-4062-BABC-345355BA9AED}" destId="{21AB6DDA-6673-4638-BCC9-29D970FA5F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74317E-904B-4963-B32B-D54BDECB4750}" type="doc">
      <dgm:prSet loTypeId="urn:microsoft.com/office/officeart/2005/8/layout/cycle4" loCatId="matrix" qsTypeId="urn:microsoft.com/office/officeart/2005/8/quickstyle/3d1" qsCatId="3D" csTypeId="urn:microsoft.com/office/officeart/2005/8/colors/colorful3" csCatId="colorful" phldr="1"/>
      <dgm:spPr/>
      <dgm:t>
        <a:bodyPr/>
        <a:lstStyle/>
        <a:p>
          <a:endParaRPr lang="en-US"/>
        </a:p>
      </dgm:t>
    </dgm:pt>
    <dgm:pt modelId="{18597B62-7B92-4AF7-AC6E-D0E9DCDD926B}">
      <dgm:prSet phldrT="[Text]"/>
      <dgm:spPr/>
      <dgm:t>
        <a:bodyPr/>
        <a:lstStyle/>
        <a:p>
          <a:r>
            <a:rPr lang="en-US" dirty="0"/>
            <a:t>Applied Behavior Analysis</a:t>
          </a:r>
        </a:p>
      </dgm:t>
    </dgm:pt>
    <dgm:pt modelId="{6EC4B520-0F2B-4032-96CC-6DC62330316B}" type="parTrans" cxnId="{9026905A-50B6-4B51-9DFD-1ECBA645F7B0}">
      <dgm:prSet/>
      <dgm:spPr/>
      <dgm:t>
        <a:bodyPr/>
        <a:lstStyle/>
        <a:p>
          <a:endParaRPr lang="en-US"/>
        </a:p>
      </dgm:t>
    </dgm:pt>
    <dgm:pt modelId="{78112B47-8652-449B-BD68-C65F76C730A1}" type="sibTrans" cxnId="{9026905A-50B6-4B51-9DFD-1ECBA645F7B0}">
      <dgm:prSet/>
      <dgm:spPr/>
      <dgm:t>
        <a:bodyPr/>
        <a:lstStyle/>
        <a:p>
          <a:endParaRPr lang="en-US"/>
        </a:p>
      </dgm:t>
    </dgm:pt>
    <dgm:pt modelId="{6F6C374A-8810-4C02-A400-E86BE3F9A652}">
      <dgm:prSet phldrT="[Text]"/>
      <dgm:spPr/>
      <dgm:t>
        <a:bodyPr/>
        <a:lstStyle/>
        <a:p>
          <a:r>
            <a:rPr lang="en-US" dirty="0"/>
            <a:t>ABA</a:t>
          </a:r>
        </a:p>
      </dgm:t>
    </dgm:pt>
    <dgm:pt modelId="{91DE5493-C318-4639-82E9-F86CA3CCFB02}" type="parTrans" cxnId="{D4B0F42A-D60F-49E3-8B80-1B1E6F2DAEAF}">
      <dgm:prSet/>
      <dgm:spPr/>
      <dgm:t>
        <a:bodyPr/>
        <a:lstStyle/>
        <a:p>
          <a:endParaRPr lang="en-US"/>
        </a:p>
      </dgm:t>
    </dgm:pt>
    <dgm:pt modelId="{4A27F866-2828-4244-8232-1ED85CF2EBE0}" type="sibTrans" cxnId="{D4B0F42A-D60F-49E3-8B80-1B1E6F2DAEAF}">
      <dgm:prSet/>
      <dgm:spPr/>
      <dgm:t>
        <a:bodyPr/>
        <a:lstStyle/>
        <a:p>
          <a:endParaRPr lang="en-US"/>
        </a:p>
      </dgm:t>
    </dgm:pt>
    <dgm:pt modelId="{8CC64466-99F9-4D6B-B59C-F4D829CAE393}">
      <dgm:prSet phldrT="[Text]"/>
      <dgm:spPr/>
      <dgm:t>
        <a:bodyPr/>
        <a:lstStyle/>
        <a:p>
          <a:r>
            <a:rPr lang="en-US" dirty="0"/>
            <a:t>Speech Language Therapy</a:t>
          </a:r>
        </a:p>
      </dgm:t>
    </dgm:pt>
    <dgm:pt modelId="{CDAAE59F-CAC0-4304-8E3E-22D0DAA2A115}" type="parTrans" cxnId="{85DC909D-1BEF-49C9-898A-A87431C8571D}">
      <dgm:prSet/>
      <dgm:spPr/>
      <dgm:t>
        <a:bodyPr/>
        <a:lstStyle/>
        <a:p>
          <a:endParaRPr lang="en-US"/>
        </a:p>
      </dgm:t>
    </dgm:pt>
    <dgm:pt modelId="{05C7E165-570C-4711-B761-81CD65927EA8}" type="sibTrans" cxnId="{85DC909D-1BEF-49C9-898A-A87431C8571D}">
      <dgm:prSet/>
      <dgm:spPr/>
      <dgm:t>
        <a:bodyPr/>
        <a:lstStyle/>
        <a:p>
          <a:endParaRPr lang="en-US"/>
        </a:p>
      </dgm:t>
    </dgm:pt>
    <dgm:pt modelId="{017E9E5D-5C9E-4580-8E7C-A7ED63013DC8}">
      <dgm:prSet phldrT="[Text]"/>
      <dgm:spPr/>
      <dgm:t>
        <a:bodyPr/>
        <a:lstStyle/>
        <a:p>
          <a:r>
            <a:rPr lang="en-US" dirty="0"/>
            <a:t>ST or SLP</a:t>
          </a:r>
        </a:p>
      </dgm:t>
    </dgm:pt>
    <dgm:pt modelId="{AEF00F87-0930-45CB-B3CA-62F5E2CF73E8}" type="parTrans" cxnId="{48EDD2FE-FA1D-4F2C-B5BC-5871EA0B7FC0}">
      <dgm:prSet/>
      <dgm:spPr/>
      <dgm:t>
        <a:bodyPr/>
        <a:lstStyle/>
        <a:p>
          <a:endParaRPr lang="en-US"/>
        </a:p>
      </dgm:t>
    </dgm:pt>
    <dgm:pt modelId="{9B787BCE-A89B-406B-BCD8-D7048BB67E42}" type="sibTrans" cxnId="{48EDD2FE-FA1D-4F2C-B5BC-5871EA0B7FC0}">
      <dgm:prSet/>
      <dgm:spPr/>
      <dgm:t>
        <a:bodyPr/>
        <a:lstStyle/>
        <a:p>
          <a:endParaRPr lang="en-US"/>
        </a:p>
      </dgm:t>
    </dgm:pt>
    <dgm:pt modelId="{068528D4-E080-4666-8C94-A60B84147FB3}">
      <dgm:prSet phldrT="[Text]"/>
      <dgm:spPr/>
      <dgm:t>
        <a:bodyPr/>
        <a:lstStyle/>
        <a:p>
          <a:r>
            <a:rPr lang="en-US" dirty="0"/>
            <a:t>Occupational Therapy</a:t>
          </a:r>
        </a:p>
      </dgm:t>
    </dgm:pt>
    <dgm:pt modelId="{4416B455-7BF1-48B8-AD23-7D1C847631B4}" type="parTrans" cxnId="{27A18533-28C0-44B4-B934-9CF5AF69A28E}">
      <dgm:prSet/>
      <dgm:spPr/>
      <dgm:t>
        <a:bodyPr/>
        <a:lstStyle/>
        <a:p>
          <a:endParaRPr lang="en-US"/>
        </a:p>
      </dgm:t>
    </dgm:pt>
    <dgm:pt modelId="{2102274B-93AC-4B57-9421-1303153FBD82}" type="sibTrans" cxnId="{27A18533-28C0-44B4-B934-9CF5AF69A28E}">
      <dgm:prSet/>
      <dgm:spPr/>
      <dgm:t>
        <a:bodyPr/>
        <a:lstStyle/>
        <a:p>
          <a:endParaRPr lang="en-US"/>
        </a:p>
      </dgm:t>
    </dgm:pt>
    <dgm:pt modelId="{7FB5E276-C208-4EAB-B717-58DFEC67CAE7}">
      <dgm:prSet phldrT="[Text]"/>
      <dgm:spPr/>
      <dgm:t>
        <a:bodyPr/>
        <a:lstStyle/>
        <a:p>
          <a:r>
            <a:rPr lang="en-US" dirty="0"/>
            <a:t>OT</a:t>
          </a:r>
        </a:p>
      </dgm:t>
    </dgm:pt>
    <dgm:pt modelId="{B0CC2CC2-478D-4941-80C5-34835923CDB5}" type="parTrans" cxnId="{141B2193-EF4B-4DF8-9EBE-819AE73A1474}">
      <dgm:prSet/>
      <dgm:spPr/>
      <dgm:t>
        <a:bodyPr/>
        <a:lstStyle/>
        <a:p>
          <a:endParaRPr lang="en-US"/>
        </a:p>
      </dgm:t>
    </dgm:pt>
    <dgm:pt modelId="{4EC72D4F-C79E-4C5F-85AF-858DC2C41643}" type="sibTrans" cxnId="{141B2193-EF4B-4DF8-9EBE-819AE73A1474}">
      <dgm:prSet/>
      <dgm:spPr/>
      <dgm:t>
        <a:bodyPr/>
        <a:lstStyle/>
        <a:p>
          <a:endParaRPr lang="en-US"/>
        </a:p>
      </dgm:t>
    </dgm:pt>
    <dgm:pt modelId="{E201B232-C1FD-41C1-9E5E-6B77CB7BECC7}">
      <dgm:prSet phldrT="[Text]"/>
      <dgm:spPr/>
      <dgm:t>
        <a:bodyPr/>
        <a:lstStyle/>
        <a:p>
          <a:r>
            <a:rPr lang="en-US" dirty="0"/>
            <a:t>Physical Therapy</a:t>
          </a:r>
        </a:p>
      </dgm:t>
    </dgm:pt>
    <dgm:pt modelId="{7A4BD849-77D4-442F-B023-79B23DF49DB3}" type="parTrans" cxnId="{2BABF186-BA1B-4177-8450-A9800B6B7D51}">
      <dgm:prSet/>
      <dgm:spPr/>
      <dgm:t>
        <a:bodyPr/>
        <a:lstStyle/>
        <a:p>
          <a:endParaRPr lang="en-US"/>
        </a:p>
      </dgm:t>
    </dgm:pt>
    <dgm:pt modelId="{04CEBF30-AA75-46A6-9966-65A4E652B26A}" type="sibTrans" cxnId="{2BABF186-BA1B-4177-8450-A9800B6B7D51}">
      <dgm:prSet/>
      <dgm:spPr/>
      <dgm:t>
        <a:bodyPr/>
        <a:lstStyle/>
        <a:p>
          <a:endParaRPr lang="en-US"/>
        </a:p>
      </dgm:t>
    </dgm:pt>
    <dgm:pt modelId="{FC6A981C-CE11-4D3D-AE34-4B0F8162D3D5}">
      <dgm:prSet phldrT="[Text]"/>
      <dgm:spPr/>
      <dgm:t>
        <a:bodyPr/>
        <a:lstStyle/>
        <a:p>
          <a:r>
            <a:rPr lang="en-US" dirty="0"/>
            <a:t>PT</a:t>
          </a:r>
        </a:p>
      </dgm:t>
    </dgm:pt>
    <dgm:pt modelId="{6CABA0AE-D533-41CF-987D-F6BA027DE144}" type="parTrans" cxnId="{0D27D7DE-6C73-45D6-BE5F-AD5B36884686}">
      <dgm:prSet/>
      <dgm:spPr/>
      <dgm:t>
        <a:bodyPr/>
        <a:lstStyle/>
        <a:p>
          <a:endParaRPr lang="en-US"/>
        </a:p>
      </dgm:t>
    </dgm:pt>
    <dgm:pt modelId="{3CB824B6-42B1-4E39-BA4A-263895014827}" type="sibTrans" cxnId="{0D27D7DE-6C73-45D6-BE5F-AD5B36884686}">
      <dgm:prSet/>
      <dgm:spPr/>
      <dgm:t>
        <a:bodyPr/>
        <a:lstStyle/>
        <a:p>
          <a:endParaRPr lang="en-US"/>
        </a:p>
      </dgm:t>
    </dgm:pt>
    <dgm:pt modelId="{34E1CA99-6A82-4F72-8204-7DD6A48585F5}" type="pres">
      <dgm:prSet presAssocID="{4C74317E-904B-4963-B32B-D54BDECB4750}" presName="cycleMatrixDiagram" presStyleCnt="0">
        <dgm:presLayoutVars>
          <dgm:chMax val="1"/>
          <dgm:dir/>
          <dgm:animLvl val="lvl"/>
          <dgm:resizeHandles val="exact"/>
        </dgm:presLayoutVars>
      </dgm:prSet>
      <dgm:spPr/>
    </dgm:pt>
    <dgm:pt modelId="{3BB26E62-FEB7-4FA9-822B-B071CF155ECB}" type="pres">
      <dgm:prSet presAssocID="{4C74317E-904B-4963-B32B-D54BDECB4750}" presName="children" presStyleCnt="0"/>
      <dgm:spPr/>
    </dgm:pt>
    <dgm:pt modelId="{C0FFBA87-5EB9-47F6-8FB7-5079EA789444}" type="pres">
      <dgm:prSet presAssocID="{4C74317E-904B-4963-B32B-D54BDECB4750}" presName="child1group" presStyleCnt="0"/>
      <dgm:spPr/>
    </dgm:pt>
    <dgm:pt modelId="{EB0186C7-E1B8-4D31-9B40-ECF132AB6C84}" type="pres">
      <dgm:prSet presAssocID="{4C74317E-904B-4963-B32B-D54BDECB4750}" presName="child1" presStyleLbl="bgAcc1" presStyleIdx="0" presStyleCnt="4"/>
      <dgm:spPr/>
    </dgm:pt>
    <dgm:pt modelId="{8C838AA2-49F6-46C0-BDE7-87150F0AC3B4}" type="pres">
      <dgm:prSet presAssocID="{4C74317E-904B-4963-B32B-D54BDECB4750}" presName="child1Text" presStyleLbl="bgAcc1" presStyleIdx="0" presStyleCnt="4">
        <dgm:presLayoutVars>
          <dgm:bulletEnabled val="1"/>
        </dgm:presLayoutVars>
      </dgm:prSet>
      <dgm:spPr/>
    </dgm:pt>
    <dgm:pt modelId="{57974182-5AE9-462D-8CA2-94E98C9254DF}" type="pres">
      <dgm:prSet presAssocID="{4C74317E-904B-4963-B32B-D54BDECB4750}" presName="child2group" presStyleCnt="0"/>
      <dgm:spPr/>
    </dgm:pt>
    <dgm:pt modelId="{BA713288-5460-411A-B24F-1C84B55D7475}" type="pres">
      <dgm:prSet presAssocID="{4C74317E-904B-4963-B32B-D54BDECB4750}" presName="child2" presStyleLbl="bgAcc1" presStyleIdx="1" presStyleCnt="4"/>
      <dgm:spPr/>
    </dgm:pt>
    <dgm:pt modelId="{4B4AB956-2842-4AB6-8A17-9B35845B083E}" type="pres">
      <dgm:prSet presAssocID="{4C74317E-904B-4963-B32B-D54BDECB4750}" presName="child2Text" presStyleLbl="bgAcc1" presStyleIdx="1" presStyleCnt="4">
        <dgm:presLayoutVars>
          <dgm:bulletEnabled val="1"/>
        </dgm:presLayoutVars>
      </dgm:prSet>
      <dgm:spPr/>
    </dgm:pt>
    <dgm:pt modelId="{24B84E00-58AC-42F5-8238-405070D64161}" type="pres">
      <dgm:prSet presAssocID="{4C74317E-904B-4963-B32B-D54BDECB4750}" presName="child3group" presStyleCnt="0"/>
      <dgm:spPr/>
    </dgm:pt>
    <dgm:pt modelId="{713854AC-83CA-4E72-ADDF-6AC441F44929}" type="pres">
      <dgm:prSet presAssocID="{4C74317E-904B-4963-B32B-D54BDECB4750}" presName="child3" presStyleLbl="bgAcc1" presStyleIdx="2" presStyleCnt="4"/>
      <dgm:spPr/>
    </dgm:pt>
    <dgm:pt modelId="{9EA0A4DA-3C7C-476A-AFB1-C9108C7F23B0}" type="pres">
      <dgm:prSet presAssocID="{4C74317E-904B-4963-B32B-D54BDECB4750}" presName="child3Text" presStyleLbl="bgAcc1" presStyleIdx="2" presStyleCnt="4">
        <dgm:presLayoutVars>
          <dgm:bulletEnabled val="1"/>
        </dgm:presLayoutVars>
      </dgm:prSet>
      <dgm:spPr/>
    </dgm:pt>
    <dgm:pt modelId="{52065FDE-C7E7-481A-A0E0-784521919A93}" type="pres">
      <dgm:prSet presAssocID="{4C74317E-904B-4963-B32B-D54BDECB4750}" presName="child4group" presStyleCnt="0"/>
      <dgm:spPr/>
    </dgm:pt>
    <dgm:pt modelId="{D60344BE-5E91-4E72-BE3B-A6DC2F33FB3A}" type="pres">
      <dgm:prSet presAssocID="{4C74317E-904B-4963-B32B-D54BDECB4750}" presName="child4" presStyleLbl="bgAcc1" presStyleIdx="3" presStyleCnt="4"/>
      <dgm:spPr/>
    </dgm:pt>
    <dgm:pt modelId="{4670A401-CC39-42F7-B6F8-D284D6494E3D}" type="pres">
      <dgm:prSet presAssocID="{4C74317E-904B-4963-B32B-D54BDECB4750}" presName="child4Text" presStyleLbl="bgAcc1" presStyleIdx="3" presStyleCnt="4">
        <dgm:presLayoutVars>
          <dgm:bulletEnabled val="1"/>
        </dgm:presLayoutVars>
      </dgm:prSet>
      <dgm:spPr/>
    </dgm:pt>
    <dgm:pt modelId="{17825C9B-87C2-44B5-BC63-1D5A43E27E8B}" type="pres">
      <dgm:prSet presAssocID="{4C74317E-904B-4963-B32B-D54BDECB4750}" presName="childPlaceholder" presStyleCnt="0"/>
      <dgm:spPr/>
    </dgm:pt>
    <dgm:pt modelId="{041015E8-EF77-46F6-B59C-A33C2F4CDEE4}" type="pres">
      <dgm:prSet presAssocID="{4C74317E-904B-4963-B32B-D54BDECB4750}" presName="circle" presStyleCnt="0"/>
      <dgm:spPr/>
    </dgm:pt>
    <dgm:pt modelId="{B9CA4FF1-E85D-4EEB-B40C-2E583AF626F6}" type="pres">
      <dgm:prSet presAssocID="{4C74317E-904B-4963-B32B-D54BDECB4750}" presName="quadrant1" presStyleLbl="node1" presStyleIdx="0" presStyleCnt="4">
        <dgm:presLayoutVars>
          <dgm:chMax val="1"/>
          <dgm:bulletEnabled val="1"/>
        </dgm:presLayoutVars>
      </dgm:prSet>
      <dgm:spPr/>
    </dgm:pt>
    <dgm:pt modelId="{35BC14F4-66F8-41C2-A2A1-30FB6715FCB4}" type="pres">
      <dgm:prSet presAssocID="{4C74317E-904B-4963-B32B-D54BDECB4750}" presName="quadrant2" presStyleLbl="node1" presStyleIdx="1" presStyleCnt="4">
        <dgm:presLayoutVars>
          <dgm:chMax val="1"/>
          <dgm:bulletEnabled val="1"/>
        </dgm:presLayoutVars>
      </dgm:prSet>
      <dgm:spPr/>
    </dgm:pt>
    <dgm:pt modelId="{B74B5D42-89D7-4953-A7A6-728DA750F80D}" type="pres">
      <dgm:prSet presAssocID="{4C74317E-904B-4963-B32B-D54BDECB4750}" presName="quadrant3" presStyleLbl="node1" presStyleIdx="2" presStyleCnt="4">
        <dgm:presLayoutVars>
          <dgm:chMax val="1"/>
          <dgm:bulletEnabled val="1"/>
        </dgm:presLayoutVars>
      </dgm:prSet>
      <dgm:spPr/>
    </dgm:pt>
    <dgm:pt modelId="{6B63D5EC-719A-4FC1-B202-04D39AB76B34}" type="pres">
      <dgm:prSet presAssocID="{4C74317E-904B-4963-B32B-D54BDECB4750}" presName="quadrant4" presStyleLbl="node1" presStyleIdx="3" presStyleCnt="4">
        <dgm:presLayoutVars>
          <dgm:chMax val="1"/>
          <dgm:bulletEnabled val="1"/>
        </dgm:presLayoutVars>
      </dgm:prSet>
      <dgm:spPr/>
    </dgm:pt>
    <dgm:pt modelId="{A42BA0D7-2C26-4B52-962B-599780068218}" type="pres">
      <dgm:prSet presAssocID="{4C74317E-904B-4963-B32B-D54BDECB4750}" presName="quadrantPlaceholder" presStyleCnt="0"/>
      <dgm:spPr/>
    </dgm:pt>
    <dgm:pt modelId="{2D1E6283-8246-4319-9E8A-C9E5CEA72026}" type="pres">
      <dgm:prSet presAssocID="{4C74317E-904B-4963-B32B-D54BDECB4750}" presName="center1" presStyleLbl="fgShp" presStyleIdx="0" presStyleCnt="2"/>
      <dgm:spPr/>
    </dgm:pt>
    <dgm:pt modelId="{99F3D62B-F200-4854-9824-35582F003998}" type="pres">
      <dgm:prSet presAssocID="{4C74317E-904B-4963-B32B-D54BDECB4750}" presName="center2" presStyleLbl="fgShp" presStyleIdx="1" presStyleCnt="2"/>
      <dgm:spPr/>
    </dgm:pt>
  </dgm:ptLst>
  <dgm:cxnLst>
    <dgm:cxn modelId="{222F8B25-C183-4131-960F-BB3865539D3B}" type="presOf" srcId="{6F6C374A-8810-4C02-A400-E86BE3F9A652}" destId="{EB0186C7-E1B8-4D31-9B40-ECF132AB6C84}" srcOrd="0" destOrd="0" presId="urn:microsoft.com/office/officeart/2005/8/layout/cycle4"/>
    <dgm:cxn modelId="{520C4E26-531C-413D-9138-C0D3B6C845D7}" type="presOf" srcId="{068528D4-E080-4666-8C94-A60B84147FB3}" destId="{B74B5D42-89D7-4953-A7A6-728DA750F80D}" srcOrd="0" destOrd="0" presId="urn:microsoft.com/office/officeart/2005/8/layout/cycle4"/>
    <dgm:cxn modelId="{D4B0F42A-D60F-49E3-8B80-1B1E6F2DAEAF}" srcId="{18597B62-7B92-4AF7-AC6E-D0E9DCDD926B}" destId="{6F6C374A-8810-4C02-A400-E86BE3F9A652}" srcOrd="0" destOrd="0" parTransId="{91DE5493-C318-4639-82E9-F86CA3CCFB02}" sibTransId="{4A27F866-2828-4244-8232-1ED85CF2EBE0}"/>
    <dgm:cxn modelId="{7EF9F92F-C18A-444B-905F-246912573298}" type="presOf" srcId="{017E9E5D-5C9E-4580-8E7C-A7ED63013DC8}" destId="{BA713288-5460-411A-B24F-1C84B55D7475}" srcOrd="0" destOrd="0" presId="urn:microsoft.com/office/officeart/2005/8/layout/cycle4"/>
    <dgm:cxn modelId="{27A18533-28C0-44B4-B934-9CF5AF69A28E}" srcId="{4C74317E-904B-4963-B32B-D54BDECB4750}" destId="{068528D4-E080-4666-8C94-A60B84147FB3}" srcOrd="2" destOrd="0" parTransId="{4416B455-7BF1-48B8-AD23-7D1C847631B4}" sibTransId="{2102274B-93AC-4B57-9421-1303153FBD82}"/>
    <dgm:cxn modelId="{B336ED34-63F4-48B4-821A-36C92439C0F4}" type="presOf" srcId="{FC6A981C-CE11-4D3D-AE34-4B0F8162D3D5}" destId="{D60344BE-5E91-4E72-BE3B-A6DC2F33FB3A}" srcOrd="0" destOrd="0" presId="urn:microsoft.com/office/officeart/2005/8/layout/cycle4"/>
    <dgm:cxn modelId="{0475D36E-4756-4645-9463-74CADC00ADCF}" type="presOf" srcId="{E201B232-C1FD-41C1-9E5E-6B77CB7BECC7}" destId="{6B63D5EC-719A-4FC1-B202-04D39AB76B34}" srcOrd="0" destOrd="0" presId="urn:microsoft.com/office/officeart/2005/8/layout/cycle4"/>
    <dgm:cxn modelId="{42842571-0E0E-47C4-A7B3-39A24ECFAFE2}" type="presOf" srcId="{017E9E5D-5C9E-4580-8E7C-A7ED63013DC8}" destId="{4B4AB956-2842-4AB6-8A17-9B35845B083E}" srcOrd="1" destOrd="0" presId="urn:microsoft.com/office/officeart/2005/8/layout/cycle4"/>
    <dgm:cxn modelId="{9026905A-50B6-4B51-9DFD-1ECBA645F7B0}" srcId="{4C74317E-904B-4963-B32B-D54BDECB4750}" destId="{18597B62-7B92-4AF7-AC6E-D0E9DCDD926B}" srcOrd="0" destOrd="0" parTransId="{6EC4B520-0F2B-4032-96CC-6DC62330316B}" sibTransId="{78112B47-8652-449B-BD68-C65F76C730A1}"/>
    <dgm:cxn modelId="{FE77B27F-16CA-4031-B3D8-6E26207B79E1}" type="presOf" srcId="{7FB5E276-C208-4EAB-B717-58DFEC67CAE7}" destId="{9EA0A4DA-3C7C-476A-AFB1-C9108C7F23B0}" srcOrd="1" destOrd="0" presId="urn:microsoft.com/office/officeart/2005/8/layout/cycle4"/>
    <dgm:cxn modelId="{A5F0CB84-BAE5-4862-A456-07B5847C367D}" type="presOf" srcId="{6F6C374A-8810-4C02-A400-E86BE3F9A652}" destId="{8C838AA2-49F6-46C0-BDE7-87150F0AC3B4}" srcOrd="1" destOrd="0" presId="urn:microsoft.com/office/officeart/2005/8/layout/cycle4"/>
    <dgm:cxn modelId="{2BABF186-BA1B-4177-8450-A9800B6B7D51}" srcId="{4C74317E-904B-4963-B32B-D54BDECB4750}" destId="{E201B232-C1FD-41C1-9E5E-6B77CB7BECC7}" srcOrd="3" destOrd="0" parTransId="{7A4BD849-77D4-442F-B023-79B23DF49DB3}" sibTransId="{04CEBF30-AA75-46A6-9966-65A4E652B26A}"/>
    <dgm:cxn modelId="{6D05DB8E-1F0D-44FF-83C4-78D174EFED72}" type="presOf" srcId="{FC6A981C-CE11-4D3D-AE34-4B0F8162D3D5}" destId="{4670A401-CC39-42F7-B6F8-D284D6494E3D}" srcOrd="1" destOrd="0" presId="urn:microsoft.com/office/officeart/2005/8/layout/cycle4"/>
    <dgm:cxn modelId="{141B2193-EF4B-4DF8-9EBE-819AE73A1474}" srcId="{068528D4-E080-4666-8C94-A60B84147FB3}" destId="{7FB5E276-C208-4EAB-B717-58DFEC67CAE7}" srcOrd="0" destOrd="0" parTransId="{B0CC2CC2-478D-4941-80C5-34835923CDB5}" sibTransId="{4EC72D4F-C79E-4C5F-85AF-858DC2C41643}"/>
    <dgm:cxn modelId="{871B4A9C-305F-4C56-A8E1-AC366485FBBC}" type="presOf" srcId="{8CC64466-99F9-4D6B-B59C-F4D829CAE393}" destId="{35BC14F4-66F8-41C2-A2A1-30FB6715FCB4}" srcOrd="0" destOrd="0" presId="urn:microsoft.com/office/officeart/2005/8/layout/cycle4"/>
    <dgm:cxn modelId="{85DC909D-1BEF-49C9-898A-A87431C8571D}" srcId="{4C74317E-904B-4963-B32B-D54BDECB4750}" destId="{8CC64466-99F9-4D6B-B59C-F4D829CAE393}" srcOrd="1" destOrd="0" parTransId="{CDAAE59F-CAC0-4304-8E3E-22D0DAA2A115}" sibTransId="{05C7E165-570C-4711-B761-81CD65927EA8}"/>
    <dgm:cxn modelId="{D064B9A2-D8F3-447D-9B6E-61C9D9753839}" type="presOf" srcId="{7FB5E276-C208-4EAB-B717-58DFEC67CAE7}" destId="{713854AC-83CA-4E72-ADDF-6AC441F44929}" srcOrd="0" destOrd="0" presId="urn:microsoft.com/office/officeart/2005/8/layout/cycle4"/>
    <dgm:cxn modelId="{7FC4A8A8-7357-4E35-81C7-AEEC50634236}" type="presOf" srcId="{18597B62-7B92-4AF7-AC6E-D0E9DCDD926B}" destId="{B9CA4FF1-E85D-4EEB-B40C-2E583AF626F6}" srcOrd="0" destOrd="0" presId="urn:microsoft.com/office/officeart/2005/8/layout/cycle4"/>
    <dgm:cxn modelId="{0D27D7DE-6C73-45D6-BE5F-AD5B36884686}" srcId="{E201B232-C1FD-41C1-9E5E-6B77CB7BECC7}" destId="{FC6A981C-CE11-4D3D-AE34-4B0F8162D3D5}" srcOrd="0" destOrd="0" parTransId="{6CABA0AE-D533-41CF-987D-F6BA027DE144}" sibTransId="{3CB824B6-42B1-4E39-BA4A-263895014827}"/>
    <dgm:cxn modelId="{2C5A79EA-AFCC-4043-A13B-B5F0A26D65AE}" type="presOf" srcId="{4C74317E-904B-4963-B32B-D54BDECB4750}" destId="{34E1CA99-6A82-4F72-8204-7DD6A48585F5}" srcOrd="0" destOrd="0" presId="urn:microsoft.com/office/officeart/2005/8/layout/cycle4"/>
    <dgm:cxn modelId="{48EDD2FE-FA1D-4F2C-B5BC-5871EA0B7FC0}" srcId="{8CC64466-99F9-4D6B-B59C-F4D829CAE393}" destId="{017E9E5D-5C9E-4580-8E7C-A7ED63013DC8}" srcOrd="0" destOrd="0" parTransId="{AEF00F87-0930-45CB-B3CA-62F5E2CF73E8}" sibTransId="{9B787BCE-A89B-406B-BCD8-D7048BB67E42}"/>
    <dgm:cxn modelId="{6DC76601-FAC0-4F10-8C14-0F2AC671B427}" type="presParOf" srcId="{34E1CA99-6A82-4F72-8204-7DD6A48585F5}" destId="{3BB26E62-FEB7-4FA9-822B-B071CF155ECB}" srcOrd="0" destOrd="0" presId="urn:microsoft.com/office/officeart/2005/8/layout/cycle4"/>
    <dgm:cxn modelId="{85782A76-8D41-4710-93E0-DD0E0ACAD860}" type="presParOf" srcId="{3BB26E62-FEB7-4FA9-822B-B071CF155ECB}" destId="{C0FFBA87-5EB9-47F6-8FB7-5079EA789444}" srcOrd="0" destOrd="0" presId="urn:microsoft.com/office/officeart/2005/8/layout/cycle4"/>
    <dgm:cxn modelId="{3E40D6AE-800A-4282-8053-E9D5C3D59C46}" type="presParOf" srcId="{C0FFBA87-5EB9-47F6-8FB7-5079EA789444}" destId="{EB0186C7-E1B8-4D31-9B40-ECF132AB6C84}" srcOrd="0" destOrd="0" presId="urn:microsoft.com/office/officeart/2005/8/layout/cycle4"/>
    <dgm:cxn modelId="{88CC20DB-5E4A-414B-AE26-AD6665DEC8FF}" type="presParOf" srcId="{C0FFBA87-5EB9-47F6-8FB7-5079EA789444}" destId="{8C838AA2-49F6-46C0-BDE7-87150F0AC3B4}" srcOrd="1" destOrd="0" presId="urn:microsoft.com/office/officeart/2005/8/layout/cycle4"/>
    <dgm:cxn modelId="{D4683896-23EF-462F-B373-9869A280A9AD}" type="presParOf" srcId="{3BB26E62-FEB7-4FA9-822B-B071CF155ECB}" destId="{57974182-5AE9-462D-8CA2-94E98C9254DF}" srcOrd="1" destOrd="0" presId="urn:microsoft.com/office/officeart/2005/8/layout/cycle4"/>
    <dgm:cxn modelId="{063BBC89-5CA3-42F9-BBFF-BD5D3DA0D578}" type="presParOf" srcId="{57974182-5AE9-462D-8CA2-94E98C9254DF}" destId="{BA713288-5460-411A-B24F-1C84B55D7475}" srcOrd="0" destOrd="0" presId="urn:microsoft.com/office/officeart/2005/8/layout/cycle4"/>
    <dgm:cxn modelId="{67C7098D-D732-4DC5-B2B8-D8974DCDF0AB}" type="presParOf" srcId="{57974182-5AE9-462D-8CA2-94E98C9254DF}" destId="{4B4AB956-2842-4AB6-8A17-9B35845B083E}" srcOrd="1" destOrd="0" presId="urn:microsoft.com/office/officeart/2005/8/layout/cycle4"/>
    <dgm:cxn modelId="{85B86CAA-2116-475B-B6FE-017B1074F0BD}" type="presParOf" srcId="{3BB26E62-FEB7-4FA9-822B-B071CF155ECB}" destId="{24B84E00-58AC-42F5-8238-405070D64161}" srcOrd="2" destOrd="0" presId="urn:microsoft.com/office/officeart/2005/8/layout/cycle4"/>
    <dgm:cxn modelId="{95CFEEC6-BF76-4D4C-8A9F-F13B7A8428C6}" type="presParOf" srcId="{24B84E00-58AC-42F5-8238-405070D64161}" destId="{713854AC-83CA-4E72-ADDF-6AC441F44929}" srcOrd="0" destOrd="0" presId="urn:microsoft.com/office/officeart/2005/8/layout/cycle4"/>
    <dgm:cxn modelId="{3E3F6CE3-7CDE-4F55-9CB2-6E9A185D2705}" type="presParOf" srcId="{24B84E00-58AC-42F5-8238-405070D64161}" destId="{9EA0A4DA-3C7C-476A-AFB1-C9108C7F23B0}" srcOrd="1" destOrd="0" presId="urn:microsoft.com/office/officeart/2005/8/layout/cycle4"/>
    <dgm:cxn modelId="{13A78682-A4A3-49D9-AB98-4DB8F76C9DC6}" type="presParOf" srcId="{3BB26E62-FEB7-4FA9-822B-B071CF155ECB}" destId="{52065FDE-C7E7-481A-A0E0-784521919A93}" srcOrd="3" destOrd="0" presId="urn:microsoft.com/office/officeart/2005/8/layout/cycle4"/>
    <dgm:cxn modelId="{B1F3CEA4-92D6-4557-AA90-7850460122C6}" type="presParOf" srcId="{52065FDE-C7E7-481A-A0E0-784521919A93}" destId="{D60344BE-5E91-4E72-BE3B-A6DC2F33FB3A}" srcOrd="0" destOrd="0" presId="urn:microsoft.com/office/officeart/2005/8/layout/cycle4"/>
    <dgm:cxn modelId="{C846F5A4-DF04-45B7-AB1D-ECA3110118CC}" type="presParOf" srcId="{52065FDE-C7E7-481A-A0E0-784521919A93}" destId="{4670A401-CC39-42F7-B6F8-D284D6494E3D}" srcOrd="1" destOrd="0" presId="urn:microsoft.com/office/officeart/2005/8/layout/cycle4"/>
    <dgm:cxn modelId="{AF41C5E7-FCCE-4FD5-8797-A19EBA021FFF}" type="presParOf" srcId="{3BB26E62-FEB7-4FA9-822B-B071CF155ECB}" destId="{17825C9B-87C2-44B5-BC63-1D5A43E27E8B}" srcOrd="4" destOrd="0" presId="urn:microsoft.com/office/officeart/2005/8/layout/cycle4"/>
    <dgm:cxn modelId="{43981298-C246-49B9-BB8C-9E82F0C63442}" type="presParOf" srcId="{34E1CA99-6A82-4F72-8204-7DD6A48585F5}" destId="{041015E8-EF77-46F6-B59C-A33C2F4CDEE4}" srcOrd="1" destOrd="0" presId="urn:microsoft.com/office/officeart/2005/8/layout/cycle4"/>
    <dgm:cxn modelId="{EBBA1D61-E69C-4CA4-B29B-85A57B05092A}" type="presParOf" srcId="{041015E8-EF77-46F6-B59C-A33C2F4CDEE4}" destId="{B9CA4FF1-E85D-4EEB-B40C-2E583AF626F6}" srcOrd="0" destOrd="0" presId="urn:microsoft.com/office/officeart/2005/8/layout/cycle4"/>
    <dgm:cxn modelId="{A1C018FE-A3EA-4103-B3F5-3B4D219AFE2B}" type="presParOf" srcId="{041015E8-EF77-46F6-B59C-A33C2F4CDEE4}" destId="{35BC14F4-66F8-41C2-A2A1-30FB6715FCB4}" srcOrd="1" destOrd="0" presId="urn:microsoft.com/office/officeart/2005/8/layout/cycle4"/>
    <dgm:cxn modelId="{69CF5614-65C3-485F-91D1-21E83D53B07B}" type="presParOf" srcId="{041015E8-EF77-46F6-B59C-A33C2F4CDEE4}" destId="{B74B5D42-89D7-4953-A7A6-728DA750F80D}" srcOrd="2" destOrd="0" presId="urn:microsoft.com/office/officeart/2005/8/layout/cycle4"/>
    <dgm:cxn modelId="{EF06E6B7-2C4D-4E73-B3D6-E7746BD751B8}" type="presParOf" srcId="{041015E8-EF77-46F6-B59C-A33C2F4CDEE4}" destId="{6B63D5EC-719A-4FC1-B202-04D39AB76B34}" srcOrd="3" destOrd="0" presId="urn:microsoft.com/office/officeart/2005/8/layout/cycle4"/>
    <dgm:cxn modelId="{55D622E5-785E-4388-AFC6-6F3A689B4D25}" type="presParOf" srcId="{041015E8-EF77-46F6-B59C-A33C2F4CDEE4}" destId="{A42BA0D7-2C26-4B52-962B-599780068218}" srcOrd="4" destOrd="0" presId="urn:microsoft.com/office/officeart/2005/8/layout/cycle4"/>
    <dgm:cxn modelId="{5379098C-883E-4581-AE3C-4E0C9B0ED594}" type="presParOf" srcId="{34E1CA99-6A82-4F72-8204-7DD6A48585F5}" destId="{2D1E6283-8246-4319-9E8A-C9E5CEA72026}" srcOrd="2" destOrd="0" presId="urn:microsoft.com/office/officeart/2005/8/layout/cycle4"/>
    <dgm:cxn modelId="{CC3A150C-BCCA-4722-B5E0-66EA1BE94122}" type="presParOf" srcId="{34E1CA99-6A82-4F72-8204-7DD6A48585F5}" destId="{99F3D62B-F200-4854-9824-35582F00399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21D24A-4965-44ED-98F6-2702D612A925}"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02745032-5EE2-4497-9972-6502D738B31D}">
      <dgm:prSet phldrT="[Text]"/>
      <dgm:spPr/>
      <dgm:t>
        <a:bodyPr/>
        <a:lstStyle/>
        <a:p>
          <a:pPr>
            <a:lnSpc>
              <a:spcPct val="100000"/>
            </a:lnSpc>
            <a:defRPr b="1"/>
          </a:pPr>
          <a:r>
            <a:rPr lang="en-US"/>
            <a:t>Discrete Trial </a:t>
          </a:r>
        </a:p>
      </dgm:t>
    </dgm:pt>
    <dgm:pt modelId="{A5F95542-DA43-4F97-93BB-AE60DF9E7DC5}" type="parTrans" cxnId="{000780AA-1F35-41C6-B92A-7FDDF8588C2B}">
      <dgm:prSet/>
      <dgm:spPr/>
      <dgm:t>
        <a:bodyPr/>
        <a:lstStyle/>
        <a:p>
          <a:pPr algn="ctr"/>
          <a:endParaRPr lang="en-US"/>
        </a:p>
      </dgm:t>
    </dgm:pt>
    <dgm:pt modelId="{5A3FFF05-12FE-415A-B2F7-42511446FFFB}" type="sibTrans" cxnId="{000780AA-1F35-41C6-B92A-7FDDF8588C2B}">
      <dgm:prSet/>
      <dgm:spPr/>
      <dgm:t>
        <a:bodyPr/>
        <a:lstStyle/>
        <a:p>
          <a:endParaRPr lang="en-US"/>
        </a:p>
      </dgm:t>
    </dgm:pt>
    <dgm:pt modelId="{9CD2E354-A871-4CE6-B52E-9D875A3D7F2C}">
      <dgm:prSet phldrT="[Text]"/>
      <dgm:spPr/>
      <dgm:t>
        <a:bodyPr/>
        <a:lstStyle/>
        <a:p>
          <a:pPr>
            <a:lnSpc>
              <a:spcPct val="100000"/>
            </a:lnSpc>
            <a:defRPr b="1"/>
          </a:pPr>
          <a:r>
            <a:rPr lang="en-US"/>
            <a:t>Group</a:t>
          </a:r>
        </a:p>
      </dgm:t>
    </dgm:pt>
    <dgm:pt modelId="{BD815747-FDA3-48DC-A1C1-ADEA81FACEEE}" type="parTrans" cxnId="{2DBBAF70-7753-4D6F-A4EA-48CE49F1FF17}">
      <dgm:prSet/>
      <dgm:spPr/>
      <dgm:t>
        <a:bodyPr/>
        <a:lstStyle/>
        <a:p>
          <a:pPr algn="ctr"/>
          <a:endParaRPr lang="en-US"/>
        </a:p>
      </dgm:t>
    </dgm:pt>
    <dgm:pt modelId="{84740A0D-2E26-41DF-9906-5C3C9D438B59}" type="sibTrans" cxnId="{2DBBAF70-7753-4D6F-A4EA-48CE49F1FF17}">
      <dgm:prSet/>
      <dgm:spPr/>
      <dgm:t>
        <a:bodyPr/>
        <a:lstStyle/>
        <a:p>
          <a:endParaRPr lang="en-US"/>
        </a:p>
      </dgm:t>
    </dgm:pt>
    <dgm:pt modelId="{3B1F9911-83FE-44A8-8FD0-D2D226B0B5E4}">
      <dgm:prSet phldrT="[Text]"/>
      <dgm:spPr/>
      <dgm:t>
        <a:bodyPr/>
        <a:lstStyle/>
        <a:p>
          <a:pPr>
            <a:lnSpc>
              <a:spcPct val="100000"/>
            </a:lnSpc>
            <a:defRPr b="1"/>
          </a:pPr>
          <a:r>
            <a:rPr lang="en-US"/>
            <a:t>Naturalistic Teaching</a:t>
          </a:r>
        </a:p>
      </dgm:t>
    </dgm:pt>
    <dgm:pt modelId="{00B0035B-5F24-4F30-8502-D1101067478F}" type="parTrans" cxnId="{701600DC-95F5-4C28-8A5E-99C6CA641F34}">
      <dgm:prSet/>
      <dgm:spPr/>
      <dgm:t>
        <a:bodyPr/>
        <a:lstStyle/>
        <a:p>
          <a:pPr algn="ctr"/>
          <a:endParaRPr lang="en-US"/>
        </a:p>
      </dgm:t>
    </dgm:pt>
    <dgm:pt modelId="{70591EC6-E1B7-4F04-9908-4DF0911FF08D}" type="sibTrans" cxnId="{701600DC-95F5-4C28-8A5E-99C6CA641F34}">
      <dgm:prSet/>
      <dgm:spPr/>
      <dgm:t>
        <a:bodyPr/>
        <a:lstStyle/>
        <a:p>
          <a:endParaRPr lang="en-US"/>
        </a:p>
      </dgm:t>
    </dgm:pt>
    <dgm:pt modelId="{CD37D8AE-CB52-49C1-96F6-F6DC9331BDA8}">
      <dgm:prSet/>
      <dgm:spPr/>
      <dgm:t>
        <a:bodyPr/>
        <a:lstStyle/>
        <a:p>
          <a:pPr>
            <a:lnSpc>
              <a:spcPct val="100000"/>
            </a:lnSpc>
            <a:defRPr b="1"/>
          </a:pPr>
          <a:r>
            <a:rPr lang="en-US"/>
            <a:t>Incidental Teaching</a:t>
          </a:r>
        </a:p>
      </dgm:t>
    </dgm:pt>
    <dgm:pt modelId="{396AAE60-D582-47EF-9A23-CF6A5AED663F}" type="parTrans" cxnId="{EAA7106E-A114-40B4-AE75-025FA330CCBF}">
      <dgm:prSet/>
      <dgm:spPr/>
      <dgm:t>
        <a:bodyPr/>
        <a:lstStyle/>
        <a:p>
          <a:pPr algn="ctr"/>
          <a:endParaRPr lang="en-US"/>
        </a:p>
      </dgm:t>
    </dgm:pt>
    <dgm:pt modelId="{AF8062D2-682E-4B2A-99C5-ABC6A3948F5E}" type="sibTrans" cxnId="{EAA7106E-A114-40B4-AE75-025FA330CCBF}">
      <dgm:prSet/>
      <dgm:spPr/>
      <dgm:t>
        <a:bodyPr/>
        <a:lstStyle/>
        <a:p>
          <a:endParaRPr lang="en-US"/>
        </a:p>
      </dgm:t>
    </dgm:pt>
    <dgm:pt modelId="{2B19CEE1-D8C6-48CC-9FEA-A4972F34604D}">
      <dgm:prSet/>
      <dgm:spPr/>
      <dgm:t>
        <a:bodyPr/>
        <a:lstStyle/>
        <a:p>
          <a:pPr>
            <a:lnSpc>
              <a:spcPct val="100000"/>
            </a:lnSpc>
            <a:defRPr b="1"/>
          </a:pPr>
          <a:r>
            <a:rPr lang="en-US"/>
            <a:t>In-home</a:t>
          </a:r>
        </a:p>
      </dgm:t>
    </dgm:pt>
    <dgm:pt modelId="{B08AA2B4-EB5A-4BA1-89EE-FA1A63EC7A08}" type="parTrans" cxnId="{AEB63772-61BE-43CF-BB8D-21A5479DF4A9}">
      <dgm:prSet/>
      <dgm:spPr/>
      <dgm:t>
        <a:bodyPr/>
        <a:lstStyle/>
        <a:p>
          <a:pPr algn="ctr"/>
          <a:endParaRPr lang="en-US"/>
        </a:p>
      </dgm:t>
    </dgm:pt>
    <dgm:pt modelId="{6000CDD9-C888-49AD-88A3-3665B041F73A}" type="sibTrans" cxnId="{AEB63772-61BE-43CF-BB8D-21A5479DF4A9}">
      <dgm:prSet/>
      <dgm:spPr/>
      <dgm:t>
        <a:bodyPr/>
        <a:lstStyle/>
        <a:p>
          <a:endParaRPr lang="en-US"/>
        </a:p>
      </dgm:t>
    </dgm:pt>
    <dgm:pt modelId="{38794CB7-ED58-4F0F-A149-07BDFA7BC8D0}">
      <dgm:prSet/>
      <dgm:spPr/>
      <dgm:t>
        <a:bodyPr/>
        <a:lstStyle/>
        <a:p>
          <a:pPr>
            <a:lnSpc>
              <a:spcPct val="100000"/>
            </a:lnSpc>
            <a:defRPr b="1"/>
          </a:pPr>
          <a:r>
            <a:rPr lang="en-US"/>
            <a:t>Clinic</a:t>
          </a:r>
        </a:p>
      </dgm:t>
    </dgm:pt>
    <dgm:pt modelId="{33CD6AFF-5B7A-42ED-A64C-B71E53244C3F}" type="parTrans" cxnId="{4F16B338-AD4D-45BE-A9FF-E135F68A202C}">
      <dgm:prSet/>
      <dgm:spPr/>
      <dgm:t>
        <a:bodyPr/>
        <a:lstStyle/>
        <a:p>
          <a:pPr algn="ctr"/>
          <a:endParaRPr lang="en-US"/>
        </a:p>
      </dgm:t>
    </dgm:pt>
    <dgm:pt modelId="{D6A01C4E-E468-443E-AB6E-6F64A50630C0}" type="sibTrans" cxnId="{4F16B338-AD4D-45BE-A9FF-E135F68A202C}">
      <dgm:prSet/>
      <dgm:spPr/>
      <dgm:t>
        <a:bodyPr/>
        <a:lstStyle/>
        <a:p>
          <a:endParaRPr lang="en-US"/>
        </a:p>
      </dgm:t>
    </dgm:pt>
    <dgm:pt modelId="{1F083589-E229-49B7-B3B1-3FFC4735CB3E}">
      <dgm:prSet/>
      <dgm:spPr/>
      <dgm:t>
        <a:bodyPr/>
        <a:lstStyle/>
        <a:p>
          <a:pPr>
            <a:lnSpc>
              <a:spcPct val="100000"/>
            </a:lnSpc>
          </a:pPr>
          <a:r>
            <a:rPr lang="en-US"/>
            <a:t>Controlled setting</a:t>
          </a:r>
        </a:p>
      </dgm:t>
    </dgm:pt>
    <dgm:pt modelId="{C310E5DA-6D6B-4293-AAB7-43A1319810EF}" type="parTrans" cxnId="{B0638E08-D3E8-4296-B99D-07F7E8DA7297}">
      <dgm:prSet/>
      <dgm:spPr/>
      <dgm:t>
        <a:bodyPr/>
        <a:lstStyle/>
        <a:p>
          <a:pPr algn="ctr"/>
          <a:endParaRPr lang="en-US"/>
        </a:p>
      </dgm:t>
    </dgm:pt>
    <dgm:pt modelId="{2654B857-8CAE-43DD-B6FE-56F9AB74CEFA}" type="sibTrans" cxnId="{B0638E08-D3E8-4296-B99D-07F7E8DA7297}">
      <dgm:prSet/>
      <dgm:spPr/>
      <dgm:t>
        <a:bodyPr/>
        <a:lstStyle/>
        <a:p>
          <a:endParaRPr lang="en-US"/>
        </a:p>
      </dgm:t>
    </dgm:pt>
    <dgm:pt modelId="{E6805664-3EB2-4E0A-802C-0ED25E457FB2}">
      <dgm:prSet/>
      <dgm:spPr/>
      <dgm:t>
        <a:bodyPr/>
        <a:lstStyle/>
        <a:p>
          <a:pPr>
            <a:lnSpc>
              <a:spcPct val="100000"/>
            </a:lnSpc>
          </a:pPr>
          <a:r>
            <a:rPr lang="en-US"/>
            <a:t>Shared attention</a:t>
          </a:r>
        </a:p>
      </dgm:t>
    </dgm:pt>
    <dgm:pt modelId="{D071F6F8-1A1C-4DC8-9E95-911773E86C94}" type="parTrans" cxnId="{B5E3684B-05D2-4D34-ACDB-1B1343B16290}">
      <dgm:prSet/>
      <dgm:spPr/>
      <dgm:t>
        <a:bodyPr/>
        <a:lstStyle/>
        <a:p>
          <a:pPr algn="ctr"/>
          <a:endParaRPr lang="en-US"/>
        </a:p>
      </dgm:t>
    </dgm:pt>
    <dgm:pt modelId="{4D4C22E8-1362-491F-8243-F075E7BB1230}" type="sibTrans" cxnId="{B5E3684B-05D2-4D34-ACDB-1B1343B16290}">
      <dgm:prSet/>
      <dgm:spPr/>
      <dgm:t>
        <a:bodyPr/>
        <a:lstStyle/>
        <a:p>
          <a:endParaRPr lang="en-US"/>
        </a:p>
      </dgm:t>
    </dgm:pt>
    <dgm:pt modelId="{831FA2DA-FEC2-49EC-8EC7-4786E255146C}">
      <dgm:prSet/>
      <dgm:spPr/>
      <dgm:t>
        <a:bodyPr/>
        <a:lstStyle/>
        <a:p>
          <a:pPr>
            <a:lnSpc>
              <a:spcPct val="100000"/>
            </a:lnSpc>
          </a:pPr>
          <a:r>
            <a:rPr lang="en-US"/>
            <a:t>In the natural setting</a:t>
          </a:r>
        </a:p>
      </dgm:t>
    </dgm:pt>
    <dgm:pt modelId="{4761B347-77AF-4C50-9AC8-91776912BAF3}" type="parTrans" cxnId="{8F13B007-5E1C-4B31-8A0C-428F6F577522}">
      <dgm:prSet/>
      <dgm:spPr/>
      <dgm:t>
        <a:bodyPr/>
        <a:lstStyle/>
        <a:p>
          <a:pPr algn="ctr"/>
          <a:endParaRPr lang="en-US"/>
        </a:p>
      </dgm:t>
    </dgm:pt>
    <dgm:pt modelId="{34D012B8-C05C-438A-872D-0365BC04C6F0}" type="sibTrans" cxnId="{8F13B007-5E1C-4B31-8A0C-428F6F577522}">
      <dgm:prSet/>
      <dgm:spPr/>
      <dgm:t>
        <a:bodyPr/>
        <a:lstStyle/>
        <a:p>
          <a:endParaRPr lang="en-US"/>
        </a:p>
      </dgm:t>
    </dgm:pt>
    <dgm:pt modelId="{CE147BE2-4353-4CB5-89DF-FAB15E593740}">
      <dgm:prSet/>
      <dgm:spPr/>
      <dgm:t>
        <a:bodyPr/>
        <a:lstStyle/>
        <a:p>
          <a:pPr>
            <a:lnSpc>
              <a:spcPct val="100000"/>
            </a:lnSpc>
          </a:pPr>
          <a:r>
            <a:rPr lang="en-US"/>
            <a:t>Occurs in the moment</a:t>
          </a:r>
        </a:p>
      </dgm:t>
    </dgm:pt>
    <dgm:pt modelId="{5667CAA3-EAB9-43B7-B35C-3C8F938F32F6}" type="parTrans" cxnId="{BC816D9C-1C0D-4F75-9CA8-AC1920A79879}">
      <dgm:prSet/>
      <dgm:spPr/>
      <dgm:t>
        <a:bodyPr/>
        <a:lstStyle/>
        <a:p>
          <a:pPr algn="ctr"/>
          <a:endParaRPr lang="en-US"/>
        </a:p>
      </dgm:t>
    </dgm:pt>
    <dgm:pt modelId="{A62C9BB8-B808-481F-B0B1-3CFF7D14D818}" type="sibTrans" cxnId="{BC816D9C-1C0D-4F75-9CA8-AC1920A79879}">
      <dgm:prSet/>
      <dgm:spPr/>
      <dgm:t>
        <a:bodyPr/>
        <a:lstStyle/>
        <a:p>
          <a:endParaRPr lang="en-US"/>
        </a:p>
      </dgm:t>
    </dgm:pt>
    <dgm:pt modelId="{02C1FBB9-9E52-492B-80E9-BAB5956444F8}">
      <dgm:prSet/>
      <dgm:spPr/>
      <dgm:t>
        <a:bodyPr/>
        <a:lstStyle/>
        <a:p>
          <a:pPr>
            <a:lnSpc>
              <a:spcPct val="100000"/>
            </a:lnSpc>
          </a:pPr>
          <a:r>
            <a:rPr lang="en-US"/>
            <a:t>Home based services</a:t>
          </a:r>
        </a:p>
      </dgm:t>
    </dgm:pt>
    <dgm:pt modelId="{F3E0AAE4-4982-4E13-AE72-CB610C3F761F}" type="parTrans" cxnId="{3502E41A-D9E7-444C-AE87-68F6E04E7402}">
      <dgm:prSet/>
      <dgm:spPr/>
      <dgm:t>
        <a:bodyPr/>
        <a:lstStyle/>
        <a:p>
          <a:pPr algn="ctr"/>
          <a:endParaRPr lang="en-US"/>
        </a:p>
      </dgm:t>
    </dgm:pt>
    <dgm:pt modelId="{A020744E-6123-4F89-9521-2AE34D551391}" type="sibTrans" cxnId="{3502E41A-D9E7-444C-AE87-68F6E04E7402}">
      <dgm:prSet/>
      <dgm:spPr/>
      <dgm:t>
        <a:bodyPr/>
        <a:lstStyle/>
        <a:p>
          <a:endParaRPr lang="en-US"/>
        </a:p>
      </dgm:t>
    </dgm:pt>
    <dgm:pt modelId="{E104BD51-0640-4552-9E8D-197A53A908E7}">
      <dgm:prSet/>
      <dgm:spPr/>
      <dgm:t>
        <a:bodyPr/>
        <a:lstStyle/>
        <a:p>
          <a:pPr>
            <a:lnSpc>
              <a:spcPct val="100000"/>
            </a:lnSpc>
          </a:pPr>
          <a:r>
            <a:rPr lang="en-US"/>
            <a:t>Controlled environment</a:t>
          </a:r>
        </a:p>
      </dgm:t>
    </dgm:pt>
    <dgm:pt modelId="{2D0815B9-004E-44D2-B332-E8D03E8BB554}" type="parTrans" cxnId="{6D8FCD55-7D43-4201-B9B1-1062D623BAD9}">
      <dgm:prSet/>
      <dgm:spPr/>
      <dgm:t>
        <a:bodyPr/>
        <a:lstStyle/>
        <a:p>
          <a:pPr algn="ctr"/>
          <a:endParaRPr lang="en-US"/>
        </a:p>
      </dgm:t>
    </dgm:pt>
    <dgm:pt modelId="{B6F8AD68-4F93-447B-B2A0-6098A3506842}" type="sibTrans" cxnId="{6D8FCD55-7D43-4201-B9B1-1062D623BAD9}">
      <dgm:prSet/>
      <dgm:spPr/>
      <dgm:t>
        <a:bodyPr/>
        <a:lstStyle/>
        <a:p>
          <a:endParaRPr lang="en-US"/>
        </a:p>
      </dgm:t>
    </dgm:pt>
    <dgm:pt modelId="{5FB0DB46-4060-4285-8BA7-99A42F7FA9EB}">
      <dgm:prSet/>
      <dgm:spPr/>
      <dgm:t>
        <a:bodyPr/>
        <a:lstStyle/>
        <a:p>
          <a:pPr>
            <a:lnSpc>
              <a:spcPct val="100000"/>
            </a:lnSpc>
            <a:defRPr b="1"/>
          </a:pPr>
          <a:r>
            <a:rPr lang="en-US"/>
            <a:t>Pivotal Response Training</a:t>
          </a:r>
        </a:p>
      </dgm:t>
    </dgm:pt>
    <dgm:pt modelId="{CF2E9DB6-0A2A-49DC-ACAD-B4AC2045D5CC}" type="parTrans" cxnId="{EBD94881-6F4A-487E-BC62-FFE19767D753}">
      <dgm:prSet/>
      <dgm:spPr/>
      <dgm:t>
        <a:bodyPr/>
        <a:lstStyle/>
        <a:p>
          <a:pPr algn="ctr"/>
          <a:endParaRPr lang="en-US"/>
        </a:p>
      </dgm:t>
    </dgm:pt>
    <dgm:pt modelId="{8CFD125A-5959-41E8-9A6D-18130625EFF9}" type="sibTrans" cxnId="{EBD94881-6F4A-487E-BC62-FFE19767D753}">
      <dgm:prSet/>
      <dgm:spPr/>
      <dgm:t>
        <a:bodyPr/>
        <a:lstStyle/>
        <a:p>
          <a:endParaRPr lang="en-US"/>
        </a:p>
      </dgm:t>
    </dgm:pt>
    <dgm:pt modelId="{98A0163A-F488-4782-A582-93B24577F885}">
      <dgm:prSet/>
      <dgm:spPr/>
      <dgm:t>
        <a:bodyPr/>
        <a:lstStyle/>
        <a:p>
          <a:pPr>
            <a:lnSpc>
              <a:spcPct val="100000"/>
            </a:lnSpc>
          </a:pPr>
          <a:r>
            <a:rPr lang="en-US"/>
            <a:t>Comprehensive approach</a:t>
          </a:r>
        </a:p>
      </dgm:t>
    </dgm:pt>
    <dgm:pt modelId="{35E17E3E-CB39-4D79-9777-0759540AE685}" type="parTrans" cxnId="{BA289197-817B-4F95-9589-A9D80CDEACF7}">
      <dgm:prSet/>
      <dgm:spPr/>
      <dgm:t>
        <a:bodyPr/>
        <a:lstStyle/>
        <a:p>
          <a:pPr algn="ctr"/>
          <a:endParaRPr lang="en-US"/>
        </a:p>
      </dgm:t>
    </dgm:pt>
    <dgm:pt modelId="{B8A4806B-5AE2-412F-8EE0-C87436CADAED}" type="sibTrans" cxnId="{BA289197-817B-4F95-9589-A9D80CDEACF7}">
      <dgm:prSet/>
      <dgm:spPr/>
      <dgm:t>
        <a:bodyPr/>
        <a:lstStyle/>
        <a:p>
          <a:endParaRPr lang="en-US"/>
        </a:p>
      </dgm:t>
    </dgm:pt>
    <dgm:pt modelId="{0B03CFD9-898E-4BD8-85BE-9F0A6742F168}" type="pres">
      <dgm:prSet presAssocID="{5F21D24A-4965-44ED-98F6-2702D612A925}" presName="root" presStyleCnt="0">
        <dgm:presLayoutVars>
          <dgm:dir/>
          <dgm:resizeHandles val="exact"/>
        </dgm:presLayoutVars>
      </dgm:prSet>
      <dgm:spPr/>
    </dgm:pt>
    <dgm:pt modelId="{433A85F1-4497-40C7-B14B-2E5431320060}" type="pres">
      <dgm:prSet presAssocID="{02745032-5EE2-4497-9972-6502D738B31D}" presName="compNode" presStyleCnt="0"/>
      <dgm:spPr/>
    </dgm:pt>
    <dgm:pt modelId="{370E2965-EC6D-4230-BD52-3D596348B105}" type="pres">
      <dgm:prSet presAssocID="{02745032-5EE2-4497-9972-6502D738B31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48B0B439-F715-45E6-841F-2CCD3277E7E5}" type="pres">
      <dgm:prSet presAssocID="{02745032-5EE2-4497-9972-6502D738B31D}" presName="iconSpace" presStyleCnt="0"/>
      <dgm:spPr/>
    </dgm:pt>
    <dgm:pt modelId="{7A08ED1D-4744-4456-A6BB-44D0D6F25985}" type="pres">
      <dgm:prSet presAssocID="{02745032-5EE2-4497-9972-6502D738B31D}" presName="parTx" presStyleLbl="revTx" presStyleIdx="0" presStyleCnt="14">
        <dgm:presLayoutVars>
          <dgm:chMax val="0"/>
          <dgm:chPref val="0"/>
        </dgm:presLayoutVars>
      </dgm:prSet>
      <dgm:spPr/>
    </dgm:pt>
    <dgm:pt modelId="{EF65C0DA-C33D-4B9F-A5A0-9B8D29BC92D2}" type="pres">
      <dgm:prSet presAssocID="{02745032-5EE2-4497-9972-6502D738B31D}" presName="txSpace" presStyleCnt="0"/>
      <dgm:spPr/>
    </dgm:pt>
    <dgm:pt modelId="{26947E28-DED4-4B81-BA0A-14962CC20C05}" type="pres">
      <dgm:prSet presAssocID="{02745032-5EE2-4497-9972-6502D738B31D}" presName="desTx" presStyleLbl="revTx" presStyleIdx="1" presStyleCnt="14">
        <dgm:presLayoutVars/>
      </dgm:prSet>
      <dgm:spPr/>
    </dgm:pt>
    <dgm:pt modelId="{E4660E0B-05CB-433D-9990-FA00330E34A4}" type="pres">
      <dgm:prSet presAssocID="{5A3FFF05-12FE-415A-B2F7-42511446FFFB}" presName="sibTrans" presStyleCnt="0"/>
      <dgm:spPr/>
    </dgm:pt>
    <dgm:pt modelId="{EE633007-FA71-4324-B969-D6CAA5FF61E9}" type="pres">
      <dgm:prSet presAssocID="{9CD2E354-A871-4CE6-B52E-9D875A3D7F2C}" presName="compNode" presStyleCnt="0"/>
      <dgm:spPr/>
    </dgm:pt>
    <dgm:pt modelId="{339E2D52-0CF2-4DAD-8850-8121FBD01946}" type="pres">
      <dgm:prSet presAssocID="{9CD2E354-A871-4CE6-B52E-9D875A3D7F2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0732111C-39EE-4647-A867-366CAC4C76B8}" type="pres">
      <dgm:prSet presAssocID="{9CD2E354-A871-4CE6-B52E-9D875A3D7F2C}" presName="iconSpace" presStyleCnt="0"/>
      <dgm:spPr/>
    </dgm:pt>
    <dgm:pt modelId="{19C7272E-DCE7-41A8-8FE0-96CDD35A119A}" type="pres">
      <dgm:prSet presAssocID="{9CD2E354-A871-4CE6-B52E-9D875A3D7F2C}" presName="parTx" presStyleLbl="revTx" presStyleIdx="2" presStyleCnt="14">
        <dgm:presLayoutVars>
          <dgm:chMax val="0"/>
          <dgm:chPref val="0"/>
        </dgm:presLayoutVars>
      </dgm:prSet>
      <dgm:spPr/>
    </dgm:pt>
    <dgm:pt modelId="{FF4D2568-426E-49A2-B337-7613A88EB6F7}" type="pres">
      <dgm:prSet presAssocID="{9CD2E354-A871-4CE6-B52E-9D875A3D7F2C}" presName="txSpace" presStyleCnt="0"/>
      <dgm:spPr/>
    </dgm:pt>
    <dgm:pt modelId="{53B55518-BE95-4B8C-AED4-CEBA9690C23B}" type="pres">
      <dgm:prSet presAssocID="{9CD2E354-A871-4CE6-B52E-9D875A3D7F2C}" presName="desTx" presStyleLbl="revTx" presStyleIdx="3" presStyleCnt="14">
        <dgm:presLayoutVars/>
      </dgm:prSet>
      <dgm:spPr/>
    </dgm:pt>
    <dgm:pt modelId="{9403E793-E998-4F70-A3A0-33601657BB24}" type="pres">
      <dgm:prSet presAssocID="{84740A0D-2E26-41DF-9906-5C3C9D438B59}" presName="sibTrans" presStyleCnt="0"/>
      <dgm:spPr/>
    </dgm:pt>
    <dgm:pt modelId="{7605B555-039A-4B10-9367-F3D611A2917D}" type="pres">
      <dgm:prSet presAssocID="{3B1F9911-83FE-44A8-8FD0-D2D226B0B5E4}" presName="compNode" presStyleCnt="0"/>
      <dgm:spPr/>
    </dgm:pt>
    <dgm:pt modelId="{D18C7044-8AB8-4F5A-AF16-19B5748E89BE}" type="pres">
      <dgm:prSet presAssocID="{3B1F9911-83FE-44A8-8FD0-D2D226B0B5E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E865F90-A647-46F0-B3BA-F55B49E0F59E}" type="pres">
      <dgm:prSet presAssocID="{3B1F9911-83FE-44A8-8FD0-D2D226B0B5E4}" presName="iconSpace" presStyleCnt="0"/>
      <dgm:spPr/>
    </dgm:pt>
    <dgm:pt modelId="{ED578B3A-149B-4DD2-B26A-9E5B869CD413}" type="pres">
      <dgm:prSet presAssocID="{3B1F9911-83FE-44A8-8FD0-D2D226B0B5E4}" presName="parTx" presStyleLbl="revTx" presStyleIdx="4" presStyleCnt="14">
        <dgm:presLayoutVars>
          <dgm:chMax val="0"/>
          <dgm:chPref val="0"/>
        </dgm:presLayoutVars>
      </dgm:prSet>
      <dgm:spPr/>
    </dgm:pt>
    <dgm:pt modelId="{86AC4B75-286B-4969-9D81-9F1F20D6E910}" type="pres">
      <dgm:prSet presAssocID="{3B1F9911-83FE-44A8-8FD0-D2D226B0B5E4}" presName="txSpace" presStyleCnt="0"/>
      <dgm:spPr/>
    </dgm:pt>
    <dgm:pt modelId="{84B19F6A-3007-4B2E-A79F-32649BDE9144}" type="pres">
      <dgm:prSet presAssocID="{3B1F9911-83FE-44A8-8FD0-D2D226B0B5E4}" presName="desTx" presStyleLbl="revTx" presStyleIdx="5" presStyleCnt="14">
        <dgm:presLayoutVars/>
      </dgm:prSet>
      <dgm:spPr/>
    </dgm:pt>
    <dgm:pt modelId="{AFCB1D3F-5949-4CDD-A18D-F27FB73D1FD3}" type="pres">
      <dgm:prSet presAssocID="{70591EC6-E1B7-4F04-9908-4DF0911FF08D}" presName="sibTrans" presStyleCnt="0"/>
      <dgm:spPr/>
    </dgm:pt>
    <dgm:pt modelId="{7D590339-8237-45D9-8850-AF72191EA74F}" type="pres">
      <dgm:prSet presAssocID="{CD37D8AE-CB52-49C1-96F6-F6DC9331BDA8}" presName="compNode" presStyleCnt="0"/>
      <dgm:spPr/>
    </dgm:pt>
    <dgm:pt modelId="{0DAF9B66-4F91-4B9F-B7D7-D7E96C776E0E}" type="pres">
      <dgm:prSet presAssocID="{CD37D8AE-CB52-49C1-96F6-F6DC9331BDA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E254F619-B235-4EE6-9C31-8CB65147FDA7}" type="pres">
      <dgm:prSet presAssocID="{CD37D8AE-CB52-49C1-96F6-F6DC9331BDA8}" presName="iconSpace" presStyleCnt="0"/>
      <dgm:spPr/>
    </dgm:pt>
    <dgm:pt modelId="{AC7218D5-68AE-4B5F-A2E4-08B67E6BB000}" type="pres">
      <dgm:prSet presAssocID="{CD37D8AE-CB52-49C1-96F6-F6DC9331BDA8}" presName="parTx" presStyleLbl="revTx" presStyleIdx="6" presStyleCnt="14">
        <dgm:presLayoutVars>
          <dgm:chMax val="0"/>
          <dgm:chPref val="0"/>
        </dgm:presLayoutVars>
      </dgm:prSet>
      <dgm:spPr/>
    </dgm:pt>
    <dgm:pt modelId="{1E2519FB-2702-4A67-AC23-83163A2943EF}" type="pres">
      <dgm:prSet presAssocID="{CD37D8AE-CB52-49C1-96F6-F6DC9331BDA8}" presName="txSpace" presStyleCnt="0"/>
      <dgm:spPr/>
    </dgm:pt>
    <dgm:pt modelId="{65E8109E-6F8F-451C-9D4F-4127BEC9D849}" type="pres">
      <dgm:prSet presAssocID="{CD37D8AE-CB52-49C1-96F6-F6DC9331BDA8}" presName="desTx" presStyleLbl="revTx" presStyleIdx="7" presStyleCnt="14">
        <dgm:presLayoutVars/>
      </dgm:prSet>
      <dgm:spPr/>
    </dgm:pt>
    <dgm:pt modelId="{BD871B31-ACB2-4A08-B0AC-2A5DFC49BAE1}" type="pres">
      <dgm:prSet presAssocID="{AF8062D2-682E-4B2A-99C5-ABC6A3948F5E}" presName="sibTrans" presStyleCnt="0"/>
      <dgm:spPr/>
    </dgm:pt>
    <dgm:pt modelId="{9CE53075-3739-40E6-87A9-93AD8B43673F}" type="pres">
      <dgm:prSet presAssocID="{5FB0DB46-4060-4285-8BA7-99A42F7FA9EB}" presName="compNode" presStyleCnt="0"/>
      <dgm:spPr/>
    </dgm:pt>
    <dgm:pt modelId="{E280F61C-8B47-4A63-96D4-F8BCA0AA47D0}" type="pres">
      <dgm:prSet presAssocID="{5FB0DB46-4060-4285-8BA7-99A42F7FA9EB}"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ycle with people outline"/>
        </a:ext>
      </dgm:extLst>
    </dgm:pt>
    <dgm:pt modelId="{40B6A287-5745-4528-A379-C85DDF70001C}" type="pres">
      <dgm:prSet presAssocID="{5FB0DB46-4060-4285-8BA7-99A42F7FA9EB}" presName="iconSpace" presStyleCnt="0"/>
      <dgm:spPr/>
    </dgm:pt>
    <dgm:pt modelId="{79042455-AC5D-47B8-A9E9-47DD0E4A2E87}" type="pres">
      <dgm:prSet presAssocID="{5FB0DB46-4060-4285-8BA7-99A42F7FA9EB}" presName="parTx" presStyleLbl="revTx" presStyleIdx="8" presStyleCnt="14">
        <dgm:presLayoutVars>
          <dgm:chMax val="0"/>
          <dgm:chPref val="0"/>
        </dgm:presLayoutVars>
      </dgm:prSet>
      <dgm:spPr/>
    </dgm:pt>
    <dgm:pt modelId="{CA51BD56-C4C0-4479-B331-FCA942B7AFB2}" type="pres">
      <dgm:prSet presAssocID="{5FB0DB46-4060-4285-8BA7-99A42F7FA9EB}" presName="txSpace" presStyleCnt="0"/>
      <dgm:spPr/>
    </dgm:pt>
    <dgm:pt modelId="{3DBA2C9E-4C0C-443F-A502-5236F62653DD}" type="pres">
      <dgm:prSet presAssocID="{5FB0DB46-4060-4285-8BA7-99A42F7FA9EB}" presName="desTx" presStyleLbl="revTx" presStyleIdx="9" presStyleCnt="14">
        <dgm:presLayoutVars/>
      </dgm:prSet>
      <dgm:spPr/>
    </dgm:pt>
    <dgm:pt modelId="{43FFD2C2-5B7C-4497-B77C-702D3B612AF2}" type="pres">
      <dgm:prSet presAssocID="{8CFD125A-5959-41E8-9A6D-18130625EFF9}" presName="sibTrans" presStyleCnt="0"/>
      <dgm:spPr/>
    </dgm:pt>
    <dgm:pt modelId="{62673F35-548A-4314-8A74-EEA5589A90DD}" type="pres">
      <dgm:prSet presAssocID="{2B19CEE1-D8C6-48CC-9FEA-A4972F34604D}" presName="compNode" presStyleCnt="0"/>
      <dgm:spPr/>
    </dgm:pt>
    <dgm:pt modelId="{BA751FEC-2D1A-4EB2-BE81-E9FEB7C5B8A2}" type="pres">
      <dgm:prSet presAssocID="{2B19CEE1-D8C6-48CC-9FEA-A4972F34604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ouse"/>
        </a:ext>
      </dgm:extLst>
    </dgm:pt>
    <dgm:pt modelId="{79286488-509F-4913-99E7-B82DFE7DA46A}" type="pres">
      <dgm:prSet presAssocID="{2B19CEE1-D8C6-48CC-9FEA-A4972F34604D}" presName="iconSpace" presStyleCnt="0"/>
      <dgm:spPr/>
    </dgm:pt>
    <dgm:pt modelId="{B9B3002E-8685-4749-A3F1-968DE4FE2A15}" type="pres">
      <dgm:prSet presAssocID="{2B19CEE1-D8C6-48CC-9FEA-A4972F34604D}" presName="parTx" presStyleLbl="revTx" presStyleIdx="10" presStyleCnt="14">
        <dgm:presLayoutVars>
          <dgm:chMax val="0"/>
          <dgm:chPref val="0"/>
        </dgm:presLayoutVars>
      </dgm:prSet>
      <dgm:spPr/>
    </dgm:pt>
    <dgm:pt modelId="{D98282FB-F94E-4F45-A755-E32523C4AD46}" type="pres">
      <dgm:prSet presAssocID="{2B19CEE1-D8C6-48CC-9FEA-A4972F34604D}" presName="txSpace" presStyleCnt="0"/>
      <dgm:spPr/>
    </dgm:pt>
    <dgm:pt modelId="{3B5615E0-0778-4A7D-8F25-75D6BFB22A95}" type="pres">
      <dgm:prSet presAssocID="{2B19CEE1-D8C6-48CC-9FEA-A4972F34604D}" presName="desTx" presStyleLbl="revTx" presStyleIdx="11" presStyleCnt="14">
        <dgm:presLayoutVars/>
      </dgm:prSet>
      <dgm:spPr/>
    </dgm:pt>
    <dgm:pt modelId="{D2EEC40D-633F-43D8-8A61-B00D29C7CCA5}" type="pres">
      <dgm:prSet presAssocID="{6000CDD9-C888-49AD-88A3-3665B041F73A}" presName="sibTrans" presStyleCnt="0"/>
      <dgm:spPr/>
    </dgm:pt>
    <dgm:pt modelId="{D01D4F9E-ACCE-4E81-9567-945B50A0DBBE}" type="pres">
      <dgm:prSet presAssocID="{38794CB7-ED58-4F0F-A149-07BDFA7BC8D0}" presName="compNode" presStyleCnt="0"/>
      <dgm:spPr/>
    </dgm:pt>
    <dgm:pt modelId="{AFEF5811-7447-4679-B370-1C4F7D13491F}" type="pres">
      <dgm:prSet presAssocID="{38794CB7-ED58-4F0F-A149-07BDFA7BC8D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AD125CF0-D135-4040-B977-2B92782ADCE1}" type="pres">
      <dgm:prSet presAssocID="{38794CB7-ED58-4F0F-A149-07BDFA7BC8D0}" presName="iconSpace" presStyleCnt="0"/>
      <dgm:spPr/>
    </dgm:pt>
    <dgm:pt modelId="{D8ADE567-454D-47B8-A276-B33E1FA7D4BE}" type="pres">
      <dgm:prSet presAssocID="{38794CB7-ED58-4F0F-A149-07BDFA7BC8D0}" presName="parTx" presStyleLbl="revTx" presStyleIdx="12" presStyleCnt="14">
        <dgm:presLayoutVars>
          <dgm:chMax val="0"/>
          <dgm:chPref val="0"/>
        </dgm:presLayoutVars>
      </dgm:prSet>
      <dgm:spPr/>
    </dgm:pt>
    <dgm:pt modelId="{F8944716-A2CB-4C3A-A2CA-B8A637F35918}" type="pres">
      <dgm:prSet presAssocID="{38794CB7-ED58-4F0F-A149-07BDFA7BC8D0}" presName="txSpace" presStyleCnt="0"/>
      <dgm:spPr/>
    </dgm:pt>
    <dgm:pt modelId="{9A8F5F61-BC55-42D1-83ED-B41F4AF8A7C7}" type="pres">
      <dgm:prSet presAssocID="{38794CB7-ED58-4F0F-A149-07BDFA7BC8D0}" presName="desTx" presStyleLbl="revTx" presStyleIdx="13" presStyleCnt="14">
        <dgm:presLayoutVars/>
      </dgm:prSet>
      <dgm:spPr/>
    </dgm:pt>
  </dgm:ptLst>
  <dgm:cxnLst>
    <dgm:cxn modelId="{8F13B007-5E1C-4B31-8A0C-428F6F577522}" srcId="{3B1F9911-83FE-44A8-8FD0-D2D226B0B5E4}" destId="{831FA2DA-FEC2-49EC-8EC7-4786E255146C}" srcOrd="0" destOrd="0" parTransId="{4761B347-77AF-4C50-9AC8-91776912BAF3}" sibTransId="{34D012B8-C05C-438A-872D-0365BC04C6F0}"/>
    <dgm:cxn modelId="{B0638E08-D3E8-4296-B99D-07F7E8DA7297}" srcId="{02745032-5EE2-4497-9972-6502D738B31D}" destId="{1F083589-E229-49B7-B3B1-3FFC4735CB3E}" srcOrd="0" destOrd="0" parTransId="{C310E5DA-6D6B-4293-AAB7-43A1319810EF}" sibTransId="{2654B857-8CAE-43DD-B6FE-56F9AB74CEFA}"/>
    <dgm:cxn modelId="{6C85DE12-0981-410D-B050-CA3EA8B0BEAD}" type="presOf" srcId="{5FB0DB46-4060-4285-8BA7-99A42F7FA9EB}" destId="{79042455-AC5D-47B8-A9E9-47DD0E4A2E87}" srcOrd="0" destOrd="0" presId="urn:microsoft.com/office/officeart/2018/5/layout/CenteredIconLabelDescriptionList"/>
    <dgm:cxn modelId="{3502E41A-D9E7-444C-AE87-68F6E04E7402}" srcId="{2B19CEE1-D8C6-48CC-9FEA-A4972F34604D}" destId="{02C1FBB9-9E52-492B-80E9-BAB5956444F8}" srcOrd="0" destOrd="0" parTransId="{F3E0AAE4-4982-4E13-AE72-CB610C3F761F}" sibTransId="{A020744E-6123-4F89-9521-2AE34D551391}"/>
    <dgm:cxn modelId="{71C5AD1F-92DC-4124-B7E2-19307483DCB2}" type="presOf" srcId="{CD37D8AE-CB52-49C1-96F6-F6DC9331BDA8}" destId="{AC7218D5-68AE-4B5F-A2E4-08B67E6BB000}" srcOrd="0" destOrd="0" presId="urn:microsoft.com/office/officeart/2018/5/layout/CenteredIconLabelDescriptionList"/>
    <dgm:cxn modelId="{D1254624-79EB-4786-B724-FB97675CB82F}" type="presOf" srcId="{E104BD51-0640-4552-9E8D-197A53A908E7}" destId="{9A8F5F61-BC55-42D1-83ED-B41F4AF8A7C7}" srcOrd="0" destOrd="0" presId="urn:microsoft.com/office/officeart/2018/5/layout/CenteredIconLabelDescriptionList"/>
    <dgm:cxn modelId="{4F16B338-AD4D-45BE-A9FF-E135F68A202C}" srcId="{5F21D24A-4965-44ED-98F6-2702D612A925}" destId="{38794CB7-ED58-4F0F-A149-07BDFA7BC8D0}" srcOrd="6" destOrd="0" parTransId="{33CD6AFF-5B7A-42ED-A64C-B71E53244C3F}" sibTransId="{D6A01C4E-E468-443E-AB6E-6F64A50630C0}"/>
    <dgm:cxn modelId="{7A33725B-035C-40E2-8497-4606D5A1FA94}" type="presOf" srcId="{38794CB7-ED58-4F0F-A149-07BDFA7BC8D0}" destId="{D8ADE567-454D-47B8-A276-B33E1FA7D4BE}" srcOrd="0" destOrd="0" presId="urn:microsoft.com/office/officeart/2018/5/layout/CenteredIconLabelDescriptionList"/>
    <dgm:cxn modelId="{6D0A8042-9CC0-4D6B-9A7C-410C3ED5462A}" type="presOf" srcId="{2B19CEE1-D8C6-48CC-9FEA-A4972F34604D}" destId="{B9B3002E-8685-4749-A3F1-968DE4FE2A15}" srcOrd="0" destOrd="0" presId="urn:microsoft.com/office/officeart/2018/5/layout/CenteredIconLabelDescriptionList"/>
    <dgm:cxn modelId="{B5E3684B-05D2-4D34-ACDB-1B1343B16290}" srcId="{9CD2E354-A871-4CE6-B52E-9D875A3D7F2C}" destId="{E6805664-3EB2-4E0A-802C-0ED25E457FB2}" srcOrd="0" destOrd="0" parTransId="{D071F6F8-1A1C-4DC8-9E95-911773E86C94}" sibTransId="{4D4C22E8-1362-491F-8243-F075E7BB1230}"/>
    <dgm:cxn modelId="{EAA7106E-A114-40B4-AE75-025FA330CCBF}" srcId="{5F21D24A-4965-44ED-98F6-2702D612A925}" destId="{CD37D8AE-CB52-49C1-96F6-F6DC9331BDA8}" srcOrd="3" destOrd="0" parTransId="{396AAE60-D582-47EF-9A23-CF6A5AED663F}" sibTransId="{AF8062D2-682E-4B2A-99C5-ABC6A3948F5E}"/>
    <dgm:cxn modelId="{2DBBAF70-7753-4D6F-A4EA-48CE49F1FF17}" srcId="{5F21D24A-4965-44ED-98F6-2702D612A925}" destId="{9CD2E354-A871-4CE6-B52E-9D875A3D7F2C}" srcOrd="1" destOrd="0" parTransId="{BD815747-FDA3-48DC-A1C1-ADEA81FACEEE}" sibTransId="{84740A0D-2E26-41DF-9906-5C3C9D438B59}"/>
    <dgm:cxn modelId="{AEB63772-61BE-43CF-BB8D-21A5479DF4A9}" srcId="{5F21D24A-4965-44ED-98F6-2702D612A925}" destId="{2B19CEE1-D8C6-48CC-9FEA-A4972F34604D}" srcOrd="5" destOrd="0" parTransId="{B08AA2B4-EB5A-4BA1-89EE-FA1A63EC7A08}" sibTransId="{6000CDD9-C888-49AD-88A3-3665B041F73A}"/>
    <dgm:cxn modelId="{6D8FCD55-7D43-4201-B9B1-1062D623BAD9}" srcId="{38794CB7-ED58-4F0F-A149-07BDFA7BC8D0}" destId="{E104BD51-0640-4552-9E8D-197A53A908E7}" srcOrd="0" destOrd="0" parTransId="{2D0815B9-004E-44D2-B332-E8D03E8BB554}" sibTransId="{B6F8AD68-4F93-447B-B2A0-6098A3506842}"/>
    <dgm:cxn modelId="{B6B8917D-95B1-4DC3-945D-AA0D88DB5265}" type="presOf" srcId="{CE147BE2-4353-4CB5-89DF-FAB15E593740}" destId="{65E8109E-6F8F-451C-9D4F-4127BEC9D849}" srcOrd="0" destOrd="0" presId="urn:microsoft.com/office/officeart/2018/5/layout/CenteredIconLabelDescriptionList"/>
    <dgm:cxn modelId="{EBD94881-6F4A-487E-BC62-FFE19767D753}" srcId="{5F21D24A-4965-44ED-98F6-2702D612A925}" destId="{5FB0DB46-4060-4285-8BA7-99A42F7FA9EB}" srcOrd="4" destOrd="0" parTransId="{CF2E9DB6-0A2A-49DC-ACAD-B4AC2045D5CC}" sibTransId="{8CFD125A-5959-41E8-9A6D-18130625EFF9}"/>
    <dgm:cxn modelId="{9FFB968A-4ECF-46BC-894E-945F747D3565}" type="presOf" srcId="{9CD2E354-A871-4CE6-B52E-9D875A3D7F2C}" destId="{19C7272E-DCE7-41A8-8FE0-96CDD35A119A}" srcOrd="0" destOrd="0" presId="urn:microsoft.com/office/officeart/2018/5/layout/CenteredIconLabelDescriptionList"/>
    <dgm:cxn modelId="{A1604A8D-16C9-42A6-AE21-9F1ED1E96CB6}" type="presOf" srcId="{3B1F9911-83FE-44A8-8FD0-D2D226B0B5E4}" destId="{ED578B3A-149B-4DD2-B26A-9E5B869CD413}" srcOrd="0" destOrd="0" presId="urn:microsoft.com/office/officeart/2018/5/layout/CenteredIconLabelDescriptionList"/>
    <dgm:cxn modelId="{BA289197-817B-4F95-9589-A9D80CDEACF7}" srcId="{5FB0DB46-4060-4285-8BA7-99A42F7FA9EB}" destId="{98A0163A-F488-4782-A582-93B24577F885}" srcOrd="0" destOrd="0" parTransId="{35E17E3E-CB39-4D79-9777-0759540AE685}" sibTransId="{B8A4806B-5AE2-412F-8EE0-C87436CADAED}"/>
    <dgm:cxn modelId="{4DE85E9A-08E9-426A-989E-634A92E4F8C3}" type="presOf" srcId="{E6805664-3EB2-4E0A-802C-0ED25E457FB2}" destId="{53B55518-BE95-4B8C-AED4-CEBA9690C23B}" srcOrd="0" destOrd="0" presId="urn:microsoft.com/office/officeart/2018/5/layout/CenteredIconLabelDescriptionList"/>
    <dgm:cxn modelId="{BC816D9C-1C0D-4F75-9CA8-AC1920A79879}" srcId="{CD37D8AE-CB52-49C1-96F6-F6DC9331BDA8}" destId="{CE147BE2-4353-4CB5-89DF-FAB15E593740}" srcOrd="0" destOrd="0" parTransId="{5667CAA3-EAB9-43B7-B35C-3C8F938F32F6}" sibTransId="{A62C9BB8-B808-481F-B0B1-3CFF7D14D818}"/>
    <dgm:cxn modelId="{000780AA-1F35-41C6-B92A-7FDDF8588C2B}" srcId="{5F21D24A-4965-44ED-98F6-2702D612A925}" destId="{02745032-5EE2-4497-9972-6502D738B31D}" srcOrd="0" destOrd="0" parTransId="{A5F95542-DA43-4F97-93BB-AE60DF9E7DC5}" sibTransId="{5A3FFF05-12FE-415A-B2F7-42511446FFFB}"/>
    <dgm:cxn modelId="{B97CDAAC-CDCF-43E7-BF3F-0567D2F914AF}" type="presOf" srcId="{02C1FBB9-9E52-492B-80E9-BAB5956444F8}" destId="{3B5615E0-0778-4A7D-8F25-75D6BFB22A95}" srcOrd="0" destOrd="0" presId="urn:microsoft.com/office/officeart/2018/5/layout/CenteredIconLabelDescriptionList"/>
    <dgm:cxn modelId="{3EF1FCAE-3B42-4620-9433-DD6DFA80CB8E}" type="presOf" srcId="{831FA2DA-FEC2-49EC-8EC7-4786E255146C}" destId="{84B19F6A-3007-4B2E-A79F-32649BDE9144}" srcOrd="0" destOrd="0" presId="urn:microsoft.com/office/officeart/2018/5/layout/CenteredIconLabelDescriptionList"/>
    <dgm:cxn modelId="{473078C8-9B7C-4E53-9DCB-52771501EBF9}" type="presOf" srcId="{1F083589-E229-49B7-B3B1-3FFC4735CB3E}" destId="{26947E28-DED4-4B81-BA0A-14962CC20C05}" srcOrd="0" destOrd="0" presId="urn:microsoft.com/office/officeart/2018/5/layout/CenteredIconLabelDescriptionList"/>
    <dgm:cxn modelId="{3A633FD7-9BE8-4A10-819E-C33F90FE23A0}" type="presOf" srcId="{98A0163A-F488-4782-A582-93B24577F885}" destId="{3DBA2C9E-4C0C-443F-A502-5236F62653DD}" srcOrd="0" destOrd="0" presId="urn:microsoft.com/office/officeart/2018/5/layout/CenteredIconLabelDescriptionList"/>
    <dgm:cxn modelId="{701600DC-95F5-4C28-8A5E-99C6CA641F34}" srcId="{5F21D24A-4965-44ED-98F6-2702D612A925}" destId="{3B1F9911-83FE-44A8-8FD0-D2D226B0B5E4}" srcOrd="2" destOrd="0" parTransId="{00B0035B-5F24-4F30-8502-D1101067478F}" sibTransId="{70591EC6-E1B7-4F04-9908-4DF0911FF08D}"/>
    <dgm:cxn modelId="{8B0D3AED-3C6E-41F2-9030-30954CA7BD15}" type="presOf" srcId="{02745032-5EE2-4497-9972-6502D738B31D}" destId="{7A08ED1D-4744-4456-A6BB-44D0D6F25985}" srcOrd="0" destOrd="0" presId="urn:microsoft.com/office/officeart/2018/5/layout/CenteredIconLabelDescriptionList"/>
    <dgm:cxn modelId="{723578F1-A99B-4036-A567-C081F98EFC8A}" type="presOf" srcId="{5F21D24A-4965-44ED-98F6-2702D612A925}" destId="{0B03CFD9-898E-4BD8-85BE-9F0A6742F168}" srcOrd="0" destOrd="0" presId="urn:microsoft.com/office/officeart/2018/5/layout/CenteredIconLabelDescriptionList"/>
    <dgm:cxn modelId="{79CB84FA-A5BB-498D-AEED-6404B7740D68}" type="presParOf" srcId="{0B03CFD9-898E-4BD8-85BE-9F0A6742F168}" destId="{433A85F1-4497-40C7-B14B-2E5431320060}" srcOrd="0" destOrd="0" presId="urn:microsoft.com/office/officeart/2018/5/layout/CenteredIconLabelDescriptionList"/>
    <dgm:cxn modelId="{A31316D8-F140-4B4E-9786-4D69BBD66B1C}" type="presParOf" srcId="{433A85F1-4497-40C7-B14B-2E5431320060}" destId="{370E2965-EC6D-4230-BD52-3D596348B105}" srcOrd="0" destOrd="0" presId="urn:microsoft.com/office/officeart/2018/5/layout/CenteredIconLabelDescriptionList"/>
    <dgm:cxn modelId="{B8DE8AA5-020A-4923-90FC-5AD6B709E6F1}" type="presParOf" srcId="{433A85F1-4497-40C7-B14B-2E5431320060}" destId="{48B0B439-F715-45E6-841F-2CCD3277E7E5}" srcOrd="1" destOrd="0" presId="urn:microsoft.com/office/officeart/2018/5/layout/CenteredIconLabelDescriptionList"/>
    <dgm:cxn modelId="{1F050057-00E3-46D4-87BB-405633EB42DC}" type="presParOf" srcId="{433A85F1-4497-40C7-B14B-2E5431320060}" destId="{7A08ED1D-4744-4456-A6BB-44D0D6F25985}" srcOrd="2" destOrd="0" presId="urn:microsoft.com/office/officeart/2018/5/layout/CenteredIconLabelDescriptionList"/>
    <dgm:cxn modelId="{44AC8F3E-EA9F-45BB-933C-CD82A40EF17E}" type="presParOf" srcId="{433A85F1-4497-40C7-B14B-2E5431320060}" destId="{EF65C0DA-C33D-4B9F-A5A0-9B8D29BC92D2}" srcOrd="3" destOrd="0" presId="urn:microsoft.com/office/officeart/2018/5/layout/CenteredIconLabelDescriptionList"/>
    <dgm:cxn modelId="{932CEAFC-D4CA-45E1-8B41-E951BF3AC124}" type="presParOf" srcId="{433A85F1-4497-40C7-B14B-2E5431320060}" destId="{26947E28-DED4-4B81-BA0A-14962CC20C05}" srcOrd="4" destOrd="0" presId="urn:microsoft.com/office/officeart/2018/5/layout/CenteredIconLabelDescriptionList"/>
    <dgm:cxn modelId="{A3C6D8F9-8425-4FA5-8D3D-26AEBEEDA4F0}" type="presParOf" srcId="{0B03CFD9-898E-4BD8-85BE-9F0A6742F168}" destId="{E4660E0B-05CB-433D-9990-FA00330E34A4}" srcOrd="1" destOrd="0" presId="urn:microsoft.com/office/officeart/2018/5/layout/CenteredIconLabelDescriptionList"/>
    <dgm:cxn modelId="{095B5C74-740B-4E21-83DF-1DE9ABB06E13}" type="presParOf" srcId="{0B03CFD9-898E-4BD8-85BE-9F0A6742F168}" destId="{EE633007-FA71-4324-B969-D6CAA5FF61E9}" srcOrd="2" destOrd="0" presId="urn:microsoft.com/office/officeart/2018/5/layout/CenteredIconLabelDescriptionList"/>
    <dgm:cxn modelId="{C2BECD8E-85AB-43F8-B26B-978B23134B10}" type="presParOf" srcId="{EE633007-FA71-4324-B969-D6CAA5FF61E9}" destId="{339E2D52-0CF2-4DAD-8850-8121FBD01946}" srcOrd="0" destOrd="0" presId="urn:microsoft.com/office/officeart/2018/5/layout/CenteredIconLabelDescriptionList"/>
    <dgm:cxn modelId="{51668904-1633-4A1C-B1A4-BEA7E2C28B92}" type="presParOf" srcId="{EE633007-FA71-4324-B969-D6CAA5FF61E9}" destId="{0732111C-39EE-4647-A867-366CAC4C76B8}" srcOrd="1" destOrd="0" presId="urn:microsoft.com/office/officeart/2018/5/layout/CenteredIconLabelDescriptionList"/>
    <dgm:cxn modelId="{438030BB-DB7A-48B8-97FE-349C938D6CFE}" type="presParOf" srcId="{EE633007-FA71-4324-B969-D6CAA5FF61E9}" destId="{19C7272E-DCE7-41A8-8FE0-96CDD35A119A}" srcOrd="2" destOrd="0" presId="urn:microsoft.com/office/officeart/2018/5/layout/CenteredIconLabelDescriptionList"/>
    <dgm:cxn modelId="{1ED4337D-3F9C-470B-8C0D-7E01B0CC135E}" type="presParOf" srcId="{EE633007-FA71-4324-B969-D6CAA5FF61E9}" destId="{FF4D2568-426E-49A2-B337-7613A88EB6F7}" srcOrd="3" destOrd="0" presId="urn:microsoft.com/office/officeart/2018/5/layout/CenteredIconLabelDescriptionList"/>
    <dgm:cxn modelId="{D90D011A-D622-4615-B00A-FF1929508BCA}" type="presParOf" srcId="{EE633007-FA71-4324-B969-D6CAA5FF61E9}" destId="{53B55518-BE95-4B8C-AED4-CEBA9690C23B}" srcOrd="4" destOrd="0" presId="urn:microsoft.com/office/officeart/2018/5/layout/CenteredIconLabelDescriptionList"/>
    <dgm:cxn modelId="{E7D49C6E-B28B-4DCF-85FC-F870A35BD289}" type="presParOf" srcId="{0B03CFD9-898E-4BD8-85BE-9F0A6742F168}" destId="{9403E793-E998-4F70-A3A0-33601657BB24}" srcOrd="3" destOrd="0" presId="urn:microsoft.com/office/officeart/2018/5/layout/CenteredIconLabelDescriptionList"/>
    <dgm:cxn modelId="{05A5058B-7486-443D-B7A6-11B5779E267C}" type="presParOf" srcId="{0B03CFD9-898E-4BD8-85BE-9F0A6742F168}" destId="{7605B555-039A-4B10-9367-F3D611A2917D}" srcOrd="4" destOrd="0" presId="urn:microsoft.com/office/officeart/2018/5/layout/CenteredIconLabelDescriptionList"/>
    <dgm:cxn modelId="{46243A9E-8043-4AA7-AEE5-F24FDEC6BE1B}" type="presParOf" srcId="{7605B555-039A-4B10-9367-F3D611A2917D}" destId="{D18C7044-8AB8-4F5A-AF16-19B5748E89BE}" srcOrd="0" destOrd="0" presId="urn:microsoft.com/office/officeart/2018/5/layout/CenteredIconLabelDescriptionList"/>
    <dgm:cxn modelId="{A41811FC-7644-4201-9B37-5BA4C22A5964}" type="presParOf" srcId="{7605B555-039A-4B10-9367-F3D611A2917D}" destId="{5E865F90-A647-46F0-B3BA-F55B49E0F59E}" srcOrd="1" destOrd="0" presId="urn:microsoft.com/office/officeart/2018/5/layout/CenteredIconLabelDescriptionList"/>
    <dgm:cxn modelId="{D71BD6DF-6D62-4EB9-8F8B-4BCB60AE5187}" type="presParOf" srcId="{7605B555-039A-4B10-9367-F3D611A2917D}" destId="{ED578B3A-149B-4DD2-B26A-9E5B869CD413}" srcOrd="2" destOrd="0" presId="urn:microsoft.com/office/officeart/2018/5/layout/CenteredIconLabelDescriptionList"/>
    <dgm:cxn modelId="{09C19953-451B-4AEF-840E-DA70ECADA0FB}" type="presParOf" srcId="{7605B555-039A-4B10-9367-F3D611A2917D}" destId="{86AC4B75-286B-4969-9D81-9F1F20D6E910}" srcOrd="3" destOrd="0" presId="urn:microsoft.com/office/officeart/2018/5/layout/CenteredIconLabelDescriptionList"/>
    <dgm:cxn modelId="{58FB99C8-67AE-4D37-B9F0-0A17E17F85C1}" type="presParOf" srcId="{7605B555-039A-4B10-9367-F3D611A2917D}" destId="{84B19F6A-3007-4B2E-A79F-32649BDE9144}" srcOrd="4" destOrd="0" presId="urn:microsoft.com/office/officeart/2018/5/layout/CenteredIconLabelDescriptionList"/>
    <dgm:cxn modelId="{9E0CE039-3990-4E71-97B9-D7424CDB29FF}" type="presParOf" srcId="{0B03CFD9-898E-4BD8-85BE-9F0A6742F168}" destId="{AFCB1D3F-5949-4CDD-A18D-F27FB73D1FD3}" srcOrd="5" destOrd="0" presId="urn:microsoft.com/office/officeart/2018/5/layout/CenteredIconLabelDescriptionList"/>
    <dgm:cxn modelId="{E91EC3F4-0023-4405-B92D-4FFB2AEC27E5}" type="presParOf" srcId="{0B03CFD9-898E-4BD8-85BE-9F0A6742F168}" destId="{7D590339-8237-45D9-8850-AF72191EA74F}" srcOrd="6" destOrd="0" presId="urn:microsoft.com/office/officeart/2018/5/layout/CenteredIconLabelDescriptionList"/>
    <dgm:cxn modelId="{FA295B8D-A400-4BAF-A103-AD6FDDD4A5A3}" type="presParOf" srcId="{7D590339-8237-45D9-8850-AF72191EA74F}" destId="{0DAF9B66-4F91-4B9F-B7D7-D7E96C776E0E}" srcOrd="0" destOrd="0" presId="urn:microsoft.com/office/officeart/2018/5/layout/CenteredIconLabelDescriptionList"/>
    <dgm:cxn modelId="{E28ED1D2-A677-4966-821D-006917AA7A1D}" type="presParOf" srcId="{7D590339-8237-45D9-8850-AF72191EA74F}" destId="{E254F619-B235-4EE6-9C31-8CB65147FDA7}" srcOrd="1" destOrd="0" presId="urn:microsoft.com/office/officeart/2018/5/layout/CenteredIconLabelDescriptionList"/>
    <dgm:cxn modelId="{AAB00AA0-CCAC-4C6F-B776-6F5DA16F9D96}" type="presParOf" srcId="{7D590339-8237-45D9-8850-AF72191EA74F}" destId="{AC7218D5-68AE-4B5F-A2E4-08B67E6BB000}" srcOrd="2" destOrd="0" presId="urn:microsoft.com/office/officeart/2018/5/layout/CenteredIconLabelDescriptionList"/>
    <dgm:cxn modelId="{7AE28928-210D-4156-9440-53E9CFA41BB2}" type="presParOf" srcId="{7D590339-8237-45D9-8850-AF72191EA74F}" destId="{1E2519FB-2702-4A67-AC23-83163A2943EF}" srcOrd="3" destOrd="0" presId="urn:microsoft.com/office/officeart/2018/5/layout/CenteredIconLabelDescriptionList"/>
    <dgm:cxn modelId="{0233C97A-BAB3-4EA0-A4C3-72CEC00B1F5A}" type="presParOf" srcId="{7D590339-8237-45D9-8850-AF72191EA74F}" destId="{65E8109E-6F8F-451C-9D4F-4127BEC9D849}" srcOrd="4" destOrd="0" presId="urn:microsoft.com/office/officeart/2018/5/layout/CenteredIconLabelDescriptionList"/>
    <dgm:cxn modelId="{F28BA9EB-912B-4E74-9123-47F9D39615FB}" type="presParOf" srcId="{0B03CFD9-898E-4BD8-85BE-9F0A6742F168}" destId="{BD871B31-ACB2-4A08-B0AC-2A5DFC49BAE1}" srcOrd="7" destOrd="0" presId="urn:microsoft.com/office/officeart/2018/5/layout/CenteredIconLabelDescriptionList"/>
    <dgm:cxn modelId="{E38B1AB8-3787-405F-9A96-8E1954C2D866}" type="presParOf" srcId="{0B03CFD9-898E-4BD8-85BE-9F0A6742F168}" destId="{9CE53075-3739-40E6-87A9-93AD8B43673F}" srcOrd="8" destOrd="0" presId="urn:microsoft.com/office/officeart/2018/5/layout/CenteredIconLabelDescriptionList"/>
    <dgm:cxn modelId="{15C7708B-C915-4C96-889C-B9821A5F74C4}" type="presParOf" srcId="{9CE53075-3739-40E6-87A9-93AD8B43673F}" destId="{E280F61C-8B47-4A63-96D4-F8BCA0AA47D0}" srcOrd="0" destOrd="0" presId="urn:microsoft.com/office/officeart/2018/5/layout/CenteredIconLabelDescriptionList"/>
    <dgm:cxn modelId="{FC3DB848-B8B2-4738-82A2-5378F51F4F38}" type="presParOf" srcId="{9CE53075-3739-40E6-87A9-93AD8B43673F}" destId="{40B6A287-5745-4528-A379-C85DDF70001C}" srcOrd="1" destOrd="0" presId="urn:microsoft.com/office/officeart/2018/5/layout/CenteredIconLabelDescriptionList"/>
    <dgm:cxn modelId="{8C2F38DA-527F-4640-B56A-1267B5AF865D}" type="presParOf" srcId="{9CE53075-3739-40E6-87A9-93AD8B43673F}" destId="{79042455-AC5D-47B8-A9E9-47DD0E4A2E87}" srcOrd="2" destOrd="0" presId="urn:microsoft.com/office/officeart/2018/5/layout/CenteredIconLabelDescriptionList"/>
    <dgm:cxn modelId="{D6C5ED8C-F827-4D98-A4CE-D28FE002E761}" type="presParOf" srcId="{9CE53075-3739-40E6-87A9-93AD8B43673F}" destId="{CA51BD56-C4C0-4479-B331-FCA942B7AFB2}" srcOrd="3" destOrd="0" presId="urn:microsoft.com/office/officeart/2018/5/layout/CenteredIconLabelDescriptionList"/>
    <dgm:cxn modelId="{0C4011B4-D221-48A2-94B1-7AFED5344FE2}" type="presParOf" srcId="{9CE53075-3739-40E6-87A9-93AD8B43673F}" destId="{3DBA2C9E-4C0C-443F-A502-5236F62653DD}" srcOrd="4" destOrd="0" presId="urn:microsoft.com/office/officeart/2018/5/layout/CenteredIconLabelDescriptionList"/>
    <dgm:cxn modelId="{B2445D34-2155-4B7B-855E-06D8039E578A}" type="presParOf" srcId="{0B03CFD9-898E-4BD8-85BE-9F0A6742F168}" destId="{43FFD2C2-5B7C-4497-B77C-702D3B612AF2}" srcOrd="9" destOrd="0" presId="urn:microsoft.com/office/officeart/2018/5/layout/CenteredIconLabelDescriptionList"/>
    <dgm:cxn modelId="{BCC57AB0-001D-40F5-8B05-547CEB84124F}" type="presParOf" srcId="{0B03CFD9-898E-4BD8-85BE-9F0A6742F168}" destId="{62673F35-548A-4314-8A74-EEA5589A90DD}" srcOrd="10" destOrd="0" presId="urn:microsoft.com/office/officeart/2018/5/layout/CenteredIconLabelDescriptionList"/>
    <dgm:cxn modelId="{1B658EC0-9BAC-4163-AE2A-161FFE3F980E}" type="presParOf" srcId="{62673F35-548A-4314-8A74-EEA5589A90DD}" destId="{BA751FEC-2D1A-4EB2-BE81-E9FEB7C5B8A2}" srcOrd="0" destOrd="0" presId="urn:microsoft.com/office/officeart/2018/5/layout/CenteredIconLabelDescriptionList"/>
    <dgm:cxn modelId="{639B9622-7A09-4F33-8C62-0A8C7EB762D4}" type="presParOf" srcId="{62673F35-548A-4314-8A74-EEA5589A90DD}" destId="{79286488-509F-4913-99E7-B82DFE7DA46A}" srcOrd="1" destOrd="0" presId="urn:microsoft.com/office/officeart/2018/5/layout/CenteredIconLabelDescriptionList"/>
    <dgm:cxn modelId="{BDDCE34C-879B-46ED-AB85-D4758AE1B0CE}" type="presParOf" srcId="{62673F35-548A-4314-8A74-EEA5589A90DD}" destId="{B9B3002E-8685-4749-A3F1-968DE4FE2A15}" srcOrd="2" destOrd="0" presId="urn:microsoft.com/office/officeart/2018/5/layout/CenteredIconLabelDescriptionList"/>
    <dgm:cxn modelId="{7A15DCA0-44E0-4C06-82E3-557D26235ED6}" type="presParOf" srcId="{62673F35-548A-4314-8A74-EEA5589A90DD}" destId="{D98282FB-F94E-4F45-A755-E32523C4AD46}" srcOrd="3" destOrd="0" presId="urn:microsoft.com/office/officeart/2018/5/layout/CenteredIconLabelDescriptionList"/>
    <dgm:cxn modelId="{891CE205-916B-400A-B125-F74627AC1215}" type="presParOf" srcId="{62673F35-548A-4314-8A74-EEA5589A90DD}" destId="{3B5615E0-0778-4A7D-8F25-75D6BFB22A95}" srcOrd="4" destOrd="0" presId="urn:microsoft.com/office/officeart/2018/5/layout/CenteredIconLabelDescriptionList"/>
    <dgm:cxn modelId="{C56E50B1-F5B3-4473-A82B-93FE7D39FAA9}" type="presParOf" srcId="{0B03CFD9-898E-4BD8-85BE-9F0A6742F168}" destId="{D2EEC40D-633F-43D8-8A61-B00D29C7CCA5}" srcOrd="11" destOrd="0" presId="urn:microsoft.com/office/officeart/2018/5/layout/CenteredIconLabelDescriptionList"/>
    <dgm:cxn modelId="{543F2F29-68C8-451D-882E-1DE90DC17E5B}" type="presParOf" srcId="{0B03CFD9-898E-4BD8-85BE-9F0A6742F168}" destId="{D01D4F9E-ACCE-4E81-9567-945B50A0DBBE}" srcOrd="12" destOrd="0" presId="urn:microsoft.com/office/officeart/2018/5/layout/CenteredIconLabelDescriptionList"/>
    <dgm:cxn modelId="{B49DCB1C-6DE9-4027-9B12-8A66A0FBCEB8}" type="presParOf" srcId="{D01D4F9E-ACCE-4E81-9567-945B50A0DBBE}" destId="{AFEF5811-7447-4679-B370-1C4F7D13491F}" srcOrd="0" destOrd="0" presId="urn:microsoft.com/office/officeart/2018/5/layout/CenteredIconLabelDescriptionList"/>
    <dgm:cxn modelId="{A1536BB4-CEEF-4AF5-AEB1-FA122C029F06}" type="presParOf" srcId="{D01D4F9E-ACCE-4E81-9567-945B50A0DBBE}" destId="{AD125CF0-D135-4040-B977-2B92782ADCE1}" srcOrd="1" destOrd="0" presId="urn:microsoft.com/office/officeart/2018/5/layout/CenteredIconLabelDescriptionList"/>
    <dgm:cxn modelId="{F6E9AD7B-B741-4066-A39A-CD797A394CDC}" type="presParOf" srcId="{D01D4F9E-ACCE-4E81-9567-945B50A0DBBE}" destId="{D8ADE567-454D-47B8-A276-B33E1FA7D4BE}" srcOrd="2" destOrd="0" presId="urn:microsoft.com/office/officeart/2018/5/layout/CenteredIconLabelDescriptionList"/>
    <dgm:cxn modelId="{2067DC32-9878-4D46-B9EF-59E19A522EB7}" type="presParOf" srcId="{D01D4F9E-ACCE-4E81-9567-945B50A0DBBE}" destId="{F8944716-A2CB-4C3A-A2CA-B8A637F35918}" srcOrd="3" destOrd="0" presId="urn:microsoft.com/office/officeart/2018/5/layout/CenteredIconLabelDescriptionList"/>
    <dgm:cxn modelId="{675F71EA-1CE6-42DF-80CA-BDFD27588CDC}" type="presParOf" srcId="{D01D4F9E-ACCE-4E81-9567-945B50A0DBBE}" destId="{9A8F5F61-BC55-42D1-83ED-B41F4AF8A7C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B5B7-B1A8-4AE0-BC24-A4ABEC409354}">
      <dsp:nvSpPr>
        <dsp:cNvPr id="0" name=""/>
        <dsp:cNvSpPr/>
      </dsp:nvSpPr>
      <dsp:spPr>
        <a:xfrm rot="16200000">
          <a:off x="464077" y="-464077"/>
          <a:ext cx="3870774" cy="4798929"/>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t" anchorCtr="0">
          <a:noAutofit/>
        </a:bodyPr>
        <a:lstStyle/>
        <a:p>
          <a:pPr marL="0" lvl="0" indent="0" algn="ctr" defTabSz="1244600">
            <a:lnSpc>
              <a:spcPct val="90000"/>
            </a:lnSpc>
            <a:spcBef>
              <a:spcPct val="0"/>
            </a:spcBef>
            <a:spcAft>
              <a:spcPct val="35000"/>
            </a:spcAft>
            <a:buNone/>
          </a:pPr>
          <a:r>
            <a:rPr lang="en-US" sz="2800" b="1" kern="1200" baseline="0" dirty="0">
              <a:latin typeface="Cavolini" panose="020B0502040204020203" pitchFamily="66" charset="0"/>
              <a:cs typeface="Cavolini" panose="020B0502040204020203" pitchFamily="66" charset="0"/>
            </a:rPr>
            <a:t>Ciarra Torres</a:t>
          </a:r>
          <a:endParaRPr lang="en-US" sz="2800" b="1" kern="1200" dirty="0">
            <a:latin typeface="Cavolini" panose="020B0502040204020203" pitchFamily="66" charset="0"/>
            <a:cs typeface="Cavolini" panose="020B0502040204020203" pitchFamily="66" charset="0"/>
          </a:endParaRPr>
        </a:p>
        <a:p>
          <a:pPr marL="114300" lvl="1" indent="-114300" algn="l" defTabSz="666750">
            <a:lnSpc>
              <a:spcPct val="90000"/>
            </a:lnSpc>
            <a:spcBef>
              <a:spcPct val="0"/>
            </a:spcBef>
            <a:spcAft>
              <a:spcPct val="15000"/>
            </a:spcAft>
            <a:buChar char="•"/>
          </a:pPr>
          <a:r>
            <a:rPr lang="en-US" sz="1500" kern="1200" baseline="0" dirty="0"/>
            <a:t>Employed with MRCA – 5 years</a:t>
          </a:r>
          <a:endParaRPr lang="en-US" sz="1500" kern="1200" dirty="0"/>
        </a:p>
        <a:p>
          <a:pPr marL="114300" lvl="1" indent="-114300" algn="l" defTabSz="666750">
            <a:lnSpc>
              <a:spcPct val="90000"/>
            </a:lnSpc>
            <a:spcBef>
              <a:spcPct val="0"/>
            </a:spcBef>
            <a:spcAft>
              <a:spcPct val="15000"/>
            </a:spcAft>
            <a:buChar char="•"/>
          </a:pPr>
          <a:r>
            <a:rPr lang="en-US" sz="1500" kern="1200" baseline="0"/>
            <a:t>Master’s Degree in Special Education</a:t>
          </a:r>
          <a:endParaRPr lang="en-US" sz="1500" kern="1200"/>
        </a:p>
        <a:p>
          <a:pPr marL="114300" lvl="1" indent="-114300" algn="l" defTabSz="666750">
            <a:lnSpc>
              <a:spcPct val="90000"/>
            </a:lnSpc>
            <a:spcBef>
              <a:spcPct val="0"/>
            </a:spcBef>
            <a:spcAft>
              <a:spcPct val="15000"/>
            </a:spcAft>
            <a:buChar char="•"/>
          </a:pPr>
          <a:r>
            <a:rPr lang="en-US" sz="1500" kern="1200" baseline="0" dirty="0"/>
            <a:t>Experience with a variety of Autism services</a:t>
          </a:r>
          <a:endParaRPr lang="en-US" sz="1500" kern="1200" dirty="0"/>
        </a:p>
        <a:p>
          <a:pPr marL="114300" lvl="1" indent="-114300" algn="l" defTabSz="666750">
            <a:lnSpc>
              <a:spcPct val="90000"/>
            </a:lnSpc>
            <a:spcBef>
              <a:spcPct val="0"/>
            </a:spcBef>
            <a:spcAft>
              <a:spcPct val="15000"/>
            </a:spcAft>
            <a:buChar char="•"/>
          </a:pPr>
          <a:r>
            <a:rPr lang="en-US" sz="1500" kern="1200" baseline="0" dirty="0"/>
            <a:t>Passion for helping children and families on the spectrum </a:t>
          </a:r>
          <a:endParaRPr lang="en-US" sz="1500" kern="1200" dirty="0"/>
        </a:p>
      </dsp:txBody>
      <dsp:txXfrm rot="5400000">
        <a:off x="0" y="774155"/>
        <a:ext cx="4798929" cy="2322464"/>
      </dsp:txXfrm>
    </dsp:sp>
    <dsp:sp modelId="{E740B21A-C0E2-44F1-AD11-8852F1210DCD}">
      <dsp:nvSpPr>
        <dsp:cNvPr id="0" name=""/>
        <dsp:cNvSpPr/>
      </dsp:nvSpPr>
      <dsp:spPr>
        <a:xfrm rot="16200000">
          <a:off x="5873473" y="-412009"/>
          <a:ext cx="3269681" cy="4694792"/>
        </a:xfrm>
        <a:prstGeom prst="flowChartManualOperation">
          <a:avLst/>
        </a:prstGeom>
        <a:gradFill rotWithShape="0">
          <a:gsLst>
            <a:gs pos="0">
              <a:schemeClr val="accent3">
                <a:hueOff val="1834039"/>
                <a:satOff val="-11215"/>
                <a:lumOff val="-5289"/>
                <a:alphaOff val="0"/>
                <a:satMod val="103000"/>
                <a:lumMod val="102000"/>
                <a:tint val="94000"/>
              </a:schemeClr>
            </a:gs>
            <a:gs pos="50000">
              <a:schemeClr val="accent3">
                <a:hueOff val="1834039"/>
                <a:satOff val="-11215"/>
                <a:lumOff val="-5289"/>
                <a:alphaOff val="0"/>
                <a:satMod val="110000"/>
                <a:lumMod val="100000"/>
                <a:shade val="100000"/>
              </a:schemeClr>
            </a:gs>
            <a:gs pos="100000">
              <a:schemeClr val="accent3">
                <a:hueOff val="1834039"/>
                <a:satOff val="-11215"/>
                <a:lumOff val="-52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t" anchorCtr="0">
          <a:noAutofit/>
        </a:bodyPr>
        <a:lstStyle/>
        <a:p>
          <a:pPr marL="0" lvl="0" indent="0" algn="ctr" defTabSz="1244600">
            <a:lnSpc>
              <a:spcPct val="90000"/>
            </a:lnSpc>
            <a:spcBef>
              <a:spcPct val="0"/>
            </a:spcBef>
            <a:spcAft>
              <a:spcPct val="35000"/>
            </a:spcAft>
            <a:buNone/>
          </a:pPr>
          <a:r>
            <a:rPr lang="en-US" sz="2800" b="1" kern="1200" baseline="0" dirty="0">
              <a:latin typeface="Cavolini" panose="03000502040302020204" pitchFamily="66" charset="0"/>
              <a:cs typeface="Cavolini" panose="03000502040302020204" pitchFamily="66" charset="0"/>
            </a:rPr>
            <a:t>Sarah Weber</a:t>
          </a:r>
          <a:endParaRPr lang="en-US" sz="2800" b="1" kern="1200" dirty="0">
            <a:latin typeface="Cavolini" panose="03000502040302020204" pitchFamily="66" charset="0"/>
            <a:cs typeface="Cavolini" panose="03000502040302020204" pitchFamily="66" charset="0"/>
          </a:endParaRPr>
        </a:p>
        <a:p>
          <a:pPr marL="114300" lvl="1" indent="-114300" algn="l" defTabSz="666750">
            <a:lnSpc>
              <a:spcPct val="90000"/>
            </a:lnSpc>
            <a:spcBef>
              <a:spcPct val="0"/>
            </a:spcBef>
            <a:spcAft>
              <a:spcPct val="15000"/>
            </a:spcAft>
            <a:buChar char="•"/>
          </a:pPr>
          <a:r>
            <a:rPr lang="en-US" sz="1500" kern="1200" baseline="0" dirty="0"/>
            <a:t>Master’s Degree in Applied Behavior Analysis</a:t>
          </a:r>
          <a:endParaRPr lang="en-US" sz="1500" kern="1200" dirty="0"/>
        </a:p>
        <a:p>
          <a:pPr marL="114300" lvl="1" indent="-114300" algn="l" defTabSz="666750">
            <a:lnSpc>
              <a:spcPct val="90000"/>
            </a:lnSpc>
            <a:spcBef>
              <a:spcPct val="0"/>
            </a:spcBef>
            <a:spcAft>
              <a:spcPct val="15000"/>
            </a:spcAft>
            <a:buChar char="•"/>
          </a:pPr>
          <a:r>
            <a:rPr lang="en-US" sz="1500" kern="1200" baseline="0" dirty="0"/>
            <a:t>Board Certified Behavior Analyst est. 2018</a:t>
          </a:r>
          <a:endParaRPr lang="en-US" sz="1500" kern="1200" dirty="0"/>
        </a:p>
        <a:p>
          <a:pPr marL="114300" lvl="1" indent="-114300" algn="l" defTabSz="666750">
            <a:lnSpc>
              <a:spcPct val="90000"/>
            </a:lnSpc>
            <a:spcBef>
              <a:spcPct val="0"/>
            </a:spcBef>
            <a:spcAft>
              <a:spcPct val="15000"/>
            </a:spcAft>
            <a:buChar char="•"/>
          </a:pPr>
          <a:r>
            <a:rPr lang="en-US" sz="1500" kern="1200" dirty="0"/>
            <a:t>10 years of experience in the field </a:t>
          </a:r>
        </a:p>
        <a:p>
          <a:pPr marL="114300" lvl="1" indent="-114300" algn="l" defTabSz="666750">
            <a:lnSpc>
              <a:spcPct val="90000"/>
            </a:lnSpc>
            <a:spcBef>
              <a:spcPct val="0"/>
            </a:spcBef>
            <a:spcAft>
              <a:spcPct val="15000"/>
            </a:spcAft>
            <a:buChar char="•"/>
          </a:pPr>
          <a:r>
            <a:rPr lang="en-US" sz="1500" kern="1200" dirty="0"/>
            <a:t>Enjoys teaching others about ABA</a:t>
          </a:r>
        </a:p>
      </dsp:txBody>
      <dsp:txXfrm rot="5400000">
        <a:off x="5160918" y="954482"/>
        <a:ext cx="4694792" cy="1961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A00C8-4D9D-44DC-A8CF-D949C74A727D}">
      <dsp:nvSpPr>
        <dsp:cNvPr id="0" name=""/>
        <dsp:cNvSpPr/>
      </dsp:nvSpPr>
      <dsp:spPr>
        <a:xfrm>
          <a:off x="1336098" y="2066"/>
          <a:ext cx="2453796" cy="1472277"/>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What are the positives to an Autism Diagnosis?</a:t>
          </a:r>
        </a:p>
      </dsp:txBody>
      <dsp:txXfrm>
        <a:off x="1336098" y="2066"/>
        <a:ext cx="2453796" cy="1472277"/>
      </dsp:txXfrm>
    </dsp:sp>
    <dsp:sp modelId="{0A9CB542-A2BB-4A3D-89AB-7D47E78C640B}">
      <dsp:nvSpPr>
        <dsp:cNvPr id="0" name=""/>
        <dsp:cNvSpPr/>
      </dsp:nvSpPr>
      <dsp:spPr>
        <a:xfrm>
          <a:off x="4035273" y="2066"/>
          <a:ext cx="2453796" cy="1472277"/>
        </a:xfrm>
        <a:prstGeom prst="rect">
          <a:avLst/>
        </a:prstGeom>
        <a:solidFill>
          <a:schemeClr val="accent3">
            <a:hueOff val="262006"/>
            <a:satOff val="-1602"/>
            <a:lumOff val="-7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Is an Autism Diagnosis permanent? </a:t>
          </a:r>
        </a:p>
      </dsp:txBody>
      <dsp:txXfrm>
        <a:off x="4035273" y="2066"/>
        <a:ext cx="2453796" cy="1472277"/>
      </dsp:txXfrm>
    </dsp:sp>
    <dsp:sp modelId="{6E42E4C8-F88B-4E74-941A-2561AF5E1A9D}">
      <dsp:nvSpPr>
        <dsp:cNvPr id="0" name=""/>
        <dsp:cNvSpPr/>
      </dsp:nvSpPr>
      <dsp:spPr>
        <a:xfrm>
          <a:off x="6734449" y="2066"/>
          <a:ext cx="2453796" cy="1472277"/>
        </a:xfrm>
        <a:prstGeom prst="rect">
          <a:avLst/>
        </a:prstGeom>
        <a:solidFill>
          <a:schemeClr val="accent3">
            <a:hueOff val="524011"/>
            <a:satOff val="-3204"/>
            <a:lumOff val="-151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Will my child ever talk, work, or go to college?</a:t>
          </a:r>
        </a:p>
      </dsp:txBody>
      <dsp:txXfrm>
        <a:off x="6734449" y="2066"/>
        <a:ext cx="2453796" cy="1472277"/>
      </dsp:txXfrm>
    </dsp:sp>
    <dsp:sp modelId="{B92E1123-D986-43F3-A5A9-4F26FCBDCC87}">
      <dsp:nvSpPr>
        <dsp:cNvPr id="0" name=""/>
        <dsp:cNvSpPr/>
      </dsp:nvSpPr>
      <dsp:spPr>
        <a:xfrm>
          <a:off x="1336098" y="1719723"/>
          <a:ext cx="2453796" cy="1472277"/>
        </a:xfrm>
        <a:prstGeom prst="rect">
          <a:avLst/>
        </a:prstGeom>
        <a:solidFill>
          <a:schemeClr val="accent3">
            <a:hueOff val="786017"/>
            <a:satOff val="-4806"/>
            <a:lumOff val="-226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What if I disagree with the diagnosis?</a:t>
          </a:r>
        </a:p>
      </dsp:txBody>
      <dsp:txXfrm>
        <a:off x="1336098" y="1719723"/>
        <a:ext cx="2453796" cy="1472277"/>
      </dsp:txXfrm>
    </dsp:sp>
    <dsp:sp modelId="{41A19132-0E14-4173-B52D-798285ACD900}">
      <dsp:nvSpPr>
        <dsp:cNvPr id="0" name=""/>
        <dsp:cNvSpPr/>
      </dsp:nvSpPr>
      <dsp:spPr>
        <a:xfrm>
          <a:off x="4035273" y="1719723"/>
          <a:ext cx="2453796" cy="1472277"/>
        </a:xfrm>
        <a:prstGeom prst="rect">
          <a:avLst/>
        </a:prstGeom>
        <a:solidFill>
          <a:schemeClr val="accent3">
            <a:hueOff val="1048022"/>
            <a:satOff val="-6409"/>
            <a:lumOff val="-30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Why won’t the psychologist diagnose my child with Autism Spectrum Disorder?</a:t>
          </a:r>
        </a:p>
      </dsp:txBody>
      <dsp:txXfrm>
        <a:off x="4035273" y="1719723"/>
        <a:ext cx="2453796" cy="1472277"/>
      </dsp:txXfrm>
    </dsp:sp>
    <dsp:sp modelId="{0805069C-CE0D-4E5C-85B0-0D4EE35E86FE}">
      <dsp:nvSpPr>
        <dsp:cNvPr id="0" name=""/>
        <dsp:cNvSpPr/>
      </dsp:nvSpPr>
      <dsp:spPr>
        <a:xfrm>
          <a:off x="6734449" y="1719723"/>
          <a:ext cx="2453796" cy="1472277"/>
        </a:xfrm>
        <a:prstGeom prst="rect">
          <a:avLst/>
        </a:prstGeom>
        <a:solidFill>
          <a:schemeClr val="accent3">
            <a:hueOff val="1310028"/>
            <a:satOff val="-8011"/>
            <a:lumOff val="-377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Will my child grow out of it?</a:t>
          </a:r>
        </a:p>
      </dsp:txBody>
      <dsp:txXfrm>
        <a:off x="6734449" y="1719723"/>
        <a:ext cx="2453796" cy="1472277"/>
      </dsp:txXfrm>
    </dsp:sp>
    <dsp:sp modelId="{3DE21B19-05A3-48CE-B782-CF0554D4E93C}">
      <dsp:nvSpPr>
        <dsp:cNvPr id="0" name=""/>
        <dsp:cNvSpPr/>
      </dsp:nvSpPr>
      <dsp:spPr>
        <a:xfrm>
          <a:off x="2685686" y="3437380"/>
          <a:ext cx="2453796" cy="1472277"/>
        </a:xfrm>
        <a:prstGeom prst="rect">
          <a:avLst/>
        </a:prstGeom>
        <a:solidFill>
          <a:schemeClr val="accent3">
            <a:hueOff val="1572034"/>
            <a:satOff val="-9613"/>
            <a:lumOff val="-45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Will ABA turn my child into a robot?</a:t>
          </a:r>
        </a:p>
      </dsp:txBody>
      <dsp:txXfrm>
        <a:off x="2685686" y="3437380"/>
        <a:ext cx="2453796" cy="1472277"/>
      </dsp:txXfrm>
    </dsp:sp>
    <dsp:sp modelId="{1E5BA8D0-61F1-474C-96C3-3E06483B87E1}">
      <dsp:nvSpPr>
        <dsp:cNvPr id="0" name=""/>
        <dsp:cNvSpPr/>
      </dsp:nvSpPr>
      <dsp:spPr>
        <a:xfrm>
          <a:off x="5384861" y="3437380"/>
          <a:ext cx="2453796" cy="1472277"/>
        </a:xfrm>
        <a:prstGeom prst="rect">
          <a:avLst/>
        </a:prstGeom>
        <a:solidFill>
          <a:schemeClr val="accent3">
            <a:hueOff val="1834039"/>
            <a:satOff val="-11215"/>
            <a:lumOff val="-528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Crowd Questions or Myths? </a:t>
          </a:r>
        </a:p>
      </dsp:txBody>
      <dsp:txXfrm>
        <a:off x="5384861" y="3437380"/>
        <a:ext cx="2453796" cy="1472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1501F-A49A-4E1B-83A9-FF51D88C85A0}">
      <dsp:nvSpPr>
        <dsp:cNvPr id="0" name=""/>
        <dsp:cNvSpPr/>
      </dsp:nvSpPr>
      <dsp:spPr>
        <a:xfrm>
          <a:off x="4743056" y="1425"/>
          <a:ext cx="1478677" cy="50763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Diagnosis</a:t>
          </a:r>
        </a:p>
      </dsp:txBody>
      <dsp:txXfrm>
        <a:off x="4757924" y="16293"/>
        <a:ext cx="1448941" cy="477896"/>
      </dsp:txXfrm>
    </dsp:sp>
    <dsp:sp modelId="{C1C8DBE5-4BD8-4176-A01D-5DEA46D2A506}">
      <dsp:nvSpPr>
        <dsp:cNvPr id="0" name=""/>
        <dsp:cNvSpPr/>
      </dsp:nvSpPr>
      <dsp:spPr>
        <a:xfrm rot="5400000">
          <a:off x="5387214" y="521748"/>
          <a:ext cx="190362" cy="22843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5413866" y="540784"/>
        <a:ext cx="137060" cy="133253"/>
      </dsp:txXfrm>
    </dsp:sp>
    <dsp:sp modelId="{6C89C6D5-A7C8-490B-A468-28864C7F6363}">
      <dsp:nvSpPr>
        <dsp:cNvPr id="0" name=""/>
        <dsp:cNvSpPr/>
      </dsp:nvSpPr>
      <dsp:spPr>
        <a:xfrm>
          <a:off x="4743056" y="762874"/>
          <a:ext cx="1478677" cy="507632"/>
        </a:xfrm>
        <a:prstGeom prst="roundRect">
          <a:avLst>
            <a:gd name="adj" fmla="val 10000"/>
          </a:avLst>
        </a:prstGeom>
        <a:gradFill rotWithShape="0">
          <a:gsLst>
            <a:gs pos="0">
              <a:schemeClr val="accent3">
                <a:hueOff val="262006"/>
                <a:satOff val="-1602"/>
                <a:lumOff val="-756"/>
                <a:alphaOff val="0"/>
                <a:satMod val="103000"/>
                <a:lumMod val="102000"/>
                <a:tint val="94000"/>
              </a:schemeClr>
            </a:gs>
            <a:gs pos="50000">
              <a:schemeClr val="accent3">
                <a:hueOff val="262006"/>
                <a:satOff val="-1602"/>
                <a:lumOff val="-756"/>
                <a:alphaOff val="0"/>
                <a:satMod val="110000"/>
                <a:lumMod val="100000"/>
                <a:shade val="100000"/>
              </a:schemeClr>
            </a:gs>
            <a:gs pos="100000">
              <a:schemeClr val="accent3">
                <a:hueOff val="262006"/>
                <a:satOff val="-1602"/>
                <a:lumOff val="-75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Referral &amp; Letter of Medical Necessity</a:t>
          </a:r>
        </a:p>
      </dsp:txBody>
      <dsp:txXfrm>
        <a:off x="4757924" y="777742"/>
        <a:ext cx="1448941" cy="477896"/>
      </dsp:txXfrm>
    </dsp:sp>
    <dsp:sp modelId="{4286BC95-92D9-49AD-A6CD-D0AB68E6AC6D}">
      <dsp:nvSpPr>
        <dsp:cNvPr id="0" name=""/>
        <dsp:cNvSpPr/>
      </dsp:nvSpPr>
      <dsp:spPr>
        <a:xfrm rot="5400000">
          <a:off x="5387214" y="1283197"/>
          <a:ext cx="190362" cy="228434"/>
        </a:xfrm>
        <a:prstGeom prst="rightArrow">
          <a:avLst>
            <a:gd name="adj1" fmla="val 60000"/>
            <a:gd name="adj2" fmla="val 50000"/>
          </a:avLst>
        </a:prstGeom>
        <a:solidFill>
          <a:schemeClr val="accent3">
            <a:hueOff val="305673"/>
            <a:satOff val="-1869"/>
            <a:lumOff val="-88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5413866" y="1302233"/>
        <a:ext cx="137060" cy="133253"/>
      </dsp:txXfrm>
    </dsp:sp>
    <dsp:sp modelId="{FF91758C-8CEF-47F9-AAC6-419D72F4A6B9}">
      <dsp:nvSpPr>
        <dsp:cNvPr id="0" name=""/>
        <dsp:cNvSpPr/>
      </dsp:nvSpPr>
      <dsp:spPr>
        <a:xfrm>
          <a:off x="4743056" y="1524322"/>
          <a:ext cx="1478677" cy="507632"/>
        </a:xfrm>
        <a:prstGeom prst="roundRect">
          <a:avLst>
            <a:gd name="adj" fmla="val 10000"/>
          </a:avLst>
        </a:prstGeom>
        <a:gradFill rotWithShape="0">
          <a:gsLst>
            <a:gs pos="0">
              <a:schemeClr val="accent3">
                <a:hueOff val="524011"/>
                <a:satOff val="-3204"/>
                <a:lumOff val="-1511"/>
                <a:alphaOff val="0"/>
                <a:satMod val="103000"/>
                <a:lumMod val="102000"/>
                <a:tint val="94000"/>
              </a:schemeClr>
            </a:gs>
            <a:gs pos="50000">
              <a:schemeClr val="accent3">
                <a:hueOff val="524011"/>
                <a:satOff val="-3204"/>
                <a:lumOff val="-1511"/>
                <a:alphaOff val="0"/>
                <a:satMod val="110000"/>
                <a:lumMod val="100000"/>
                <a:shade val="100000"/>
              </a:schemeClr>
            </a:gs>
            <a:gs pos="100000">
              <a:schemeClr val="accent3">
                <a:hueOff val="524011"/>
                <a:satOff val="-3204"/>
                <a:lumOff val="-151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Contact Insurance for Coverage</a:t>
          </a:r>
        </a:p>
      </dsp:txBody>
      <dsp:txXfrm>
        <a:off x="4757924" y="1539190"/>
        <a:ext cx="1448941" cy="477896"/>
      </dsp:txXfrm>
    </dsp:sp>
    <dsp:sp modelId="{E301E5DB-F3D4-4ECB-9D1E-EE35DC417966}">
      <dsp:nvSpPr>
        <dsp:cNvPr id="0" name=""/>
        <dsp:cNvSpPr/>
      </dsp:nvSpPr>
      <dsp:spPr>
        <a:xfrm rot="21569407">
          <a:off x="6266517" y="1655747"/>
          <a:ext cx="268745" cy="228434"/>
        </a:xfrm>
        <a:prstGeom prst="rightArrow">
          <a:avLst>
            <a:gd name="adj1" fmla="val 60000"/>
            <a:gd name="adj2" fmla="val 50000"/>
          </a:avLst>
        </a:prstGeom>
        <a:solidFill>
          <a:schemeClr val="accent3">
            <a:hueOff val="611346"/>
            <a:satOff val="-3738"/>
            <a:lumOff val="-176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266518" y="1701739"/>
        <a:ext cx="200215" cy="137060"/>
      </dsp:txXfrm>
    </dsp:sp>
    <dsp:sp modelId="{8CD7FA41-4473-45C3-A0AB-A540444AFD92}">
      <dsp:nvSpPr>
        <dsp:cNvPr id="0" name=""/>
        <dsp:cNvSpPr/>
      </dsp:nvSpPr>
      <dsp:spPr>
        <a:xfrm>
          <a:off x="6580047" y="1507974"/>
          <a:ext cx="1478677" cy="507632"/>
        </a:xfrm>
        <a:prstGeom prst="roundRect">
          <a:avLst>
            <a:gd name="adj" fmla="val 10000"/>
          </a:avLst>
        </a:prstGeom>
        <a:gradFill rotWithShape="0">
          <a:gsLst>
            <a:gs pos="0">
              <a:schemeClr val="accent3">
                <a:hueOff val="786017"/>
                <a:satOff val="-4806"/>
                <a:lumOff val="-2267"/>
                <a:alphaOff val="0"/>
                <a:satMod val="103000"/>
                <a:lumMod val="102000"/>
                <a:tint val="94000"/>
              </a:schemeClr>
            </a:gs>
            <a:gs pos="50000">
              <a:schemeClr val="accent3">
                <a:hueOff val="786017"/>
                <a:satOff val="-4806"/>
                <a:lumOff val="-2267"/>
                <a:alphaOff val="0"/>
                <a:satMod val="110000"/>
                <a:lumMod val="100000"/>
                <a:shade val="100000"/>
              </a:schemeClr>
            </a:gs>
            <a:gs pos="100000">
              <a:schemeClr val="accent3">
                <a:hueOff val="786017"/>
                <a:satOff val="-4806"/>
                <a:lumOff val="-226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Medicaid, SSI, and Katie Beckett</a:t>
          </a:r>
        </a:p>
      </dsp:txBody>
      <dsp:txXfrm>
        <a:off x="6594915" y="1522842"/>
        <a:ext cx="1448941" cy="477896"/>
      </dsp:txXfrm>
    </dsp:sp>
    <dsp:sp modelId="{791B362B-E524-452A-B5E7-42110C01A8B9}">
      <dsp:nvSpPr>
        <dsp:cNvPr id="0" name=""/>
        <dsp:cNvSpPr/>
      </dsp:nvSpPr>
      <dsp:spPr>
        <a:xfrm rot="9442262">
          <a:off x="6144867" y="2031473"/>
          <a:ext cx="507136" cy="228434"/>
        </a:xfrm>
        <a:prstGeom prst="rightArrow">
          <a:avLst>
            <a:gd name="adj1" fmla="val 60000"/>
            <a:gd name="adj2" fmla="val 50000"/>
          </a:avLst>
        </a:prstGeom>
        <a:solidFill>
          <a:schemeClr val="accent3">
            <a:hueOff val="917020"/>
            <a:satOff val="-5608"/>
            <a:lumOff val="-264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6210759" y="2063976"/>
        <a:ext cx="438606" cy="137060"/>
      </dsp:txXfrm>
    </dsp:sp>
    <dsp:sp modelId="{DB9D6448-09FD-49D9-B2E7-5E85E8101B31}">
      <dsp:nvSpPr>
        <dsp:cNvPr id="0" name=""/>
        <dsp:cNvSpPr/>
      </dsp:nvSpPr>
      <dsp:spPr>
        <a:xfrm>
          <a:off x="4738147" y="2275775"/>
          <a:ext cx="1478677" cy="507632"/>
        </a:xfrm>
        <a:prstGeom prst="roundRect">
          <a:avLst>
            <a:gd name="adj" fmla="val 10000"/>
          </a:avLst>
        </a:prstGeom>
        <a:gradFill rotWithShape="0">
          <a:gsLst>
            <a:gs pos="0">
              <a:schemeClr val="accent3">
                <a:hueOff val="1048022"/>
                <a:satOff val="-6409"/>
                <a:lumOff val="-3022"/>
                <a:alphaOff val="0"/>
                <a:satMod val="103000"/>
                <a:lumMod val="102000"/>
                <a:tint val="94000"/>
              </a:schemeClr>
            </a:gs>
            <a:gs pos="50000">
              <a:schemeClr val="accent3">
                <a:hueOff val="1048022"/>
                <a:satOff val="-6409"/>
                <a:lumOff val="-3022"/>
                <a:alphaOff val="0"/>
                <a:satMod val="110000"/>
                <a:lumMod val="100000"/>
                <a:shade val="100000"/>
              </a:schemeClr>
            </a:gs>
            <a:gs pos="100000">
              <a:schemeClr val="accent3">
                <a:hueOff val="1048022"/>
                <a:satOff val="-6409"/>
                <a:lumOff val="-30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Research Referrals</a:t>
          </a:r>
        </a:p>
      </dsp:txBody>
      <dsp:txXfrm>
        <a:off x="4753015" y="2290643"/>
        <a:ext cx="1448941" cy="477896"/>
      </dsp:txXfrm>
    </dsp:sp>
    <dsp:sp modelId="{D64DFAD4-590E-4591-80A8-4D35B83D1DE8}">
      <dsp:nvSpPr>
        <dsp:cNvPr id="0" name=""/>
        <dsp:cNvSpPr/>
      </dsp:nvSpPr>
      <dsp:spPr>
        <a:xfrm rot="5400000">
          <a:off x="5382305" y="2796098"/>
          <a:ext cx="190362" cy="228434"/>
        </a:xfrm>
        <a:prstGeom prst="rightArrow">
          <a:avLst>
            <a:gd name="adj1" fmla="val 60000"/>
            <a:gd name="adj2" fmla="val 50000"/>
          </a:avLst>
        </a:prstGeom>
        <a:solidFill>
          <a:schemeClr val="accent3">
            <a:hueOff val="1222693"/>
            <a:satOff val="-7477"/>
            <a:lumOff val="-352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5408957" y="2815134"/>
        <a:ext cx="137060" cy="133253"/>
      </dsp:txXfrm>
    </dsp:sp>
    <dsp:sp modelId="{607DC68A-B0AA-492A-89E0-3A24E24F9EEB}">
      <dsp:nvSpPr>
        <dsp:cNvPr id="0" name=""/>
        <dsp:cNvSpPr/>
      </dsp:nvSpPr>
      <dsp:spPr>
        <a:xfrm>
          <a:off x="4738147" y="3037223"/>
          <a:ext cx="1478677" cy="507632"/>
        </a:xfrm>
        <a:prstGeom prst="roundRect">
          <a:avLst>
            <a:gd name="adj" fmla="val 10000"/>
          </a:avLst>
        </a:prstGeom>
        <a:gradFill rotWithShape="0">
          <a:gsLst>
            <a:gs pos="0">
              <a:schemeClr val="accent3">
                <a:hueOff val="1310028"/>
                <a:satOff val="-8011"/>
                <a:lumOff val="-3778"/>
                <a:alphaOff val="0"/>
                <a:satMod val="103000"/>
                <a:lumMod val="102000"/>
                <a:tint val="94000"/>
              </a:schemeClr>
            </a:gs>
            <a:gs pos="50000">
              <a:schemeClr val="accent3">
                <a:hueOff val="1310028"/>
                <a:satOff val="-8011"/>
                <a:lumOff val="-3778"/>
                <a:alphaOff val="0"/>
                <a:satMod val="110000"/>
                <a:lumMod val="100000"/>
                <a:shade val="100000"/>
              </a:schemeClr>
            </a:gs>
            <a:gs pos="100000">
              <a:schemeClr val="accent3">
                <a:hueOff val="1310028"/>
                <a:satOff val="-8011"/>
                <a:lumOff val="-37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Schedule Consultations</a:t>
          </a:r>
        </a:p>
      </dsp:txBody>
      <dsp:txXfrm>
        <a:off x="4753015" y="3052091"/>
        <a:ext cx="1448941" cy="477896"/>
      </dsp:txXfrm>
    </dsp:sp>
    <dsp:sp modelId="{B316F524-E242-43B0-93D7-685CF064810C}">
      <dsp:nvSpPr>
        <dsp:cNvPr id="0" name=""/>
        <dsp:cNvSpPr/>
      </dsp:nvSpPr>
      <dsp:spPr>
        <a:xfrm rot="8371539">
          <a:off x="4795213" y="3595987"/>
          <a:ext cx="382098" cy="228434"/>
        </a:xfrm>
        <a:prstGeom prst="rightArrow">
          <a:avLst>
            <a:gd name="adj1" fmla="val 60000"/>
            <a:gd name="adj2" fmla="val 50000"/>
          </a:avLst>
        </a:prstGeom>
        <a:solidFill>
          <a:schemeClr val="accent3">
            <a:hueOff val="1528366"/>
            <a:satOff val="-9346"/>
            <a:lumOff val="-4408"/>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4855543" y="3619432"/>
        <a:ext cx="313568" cy="137060"/>
      </dsp:txXfrm>
    </dsp:sp>
    <dsp:sp modelId="{65BE0BD8-960F-450B-B627-6E5164579211}">
      <dsp:nvSpPr>
        <dsp:cNvPr id="0" name=""/>
        <dsp:cNvSpPr/>
      </dsp:nvSpPr>
      <dsp:spPr>
        <a:xfrm>
          <a:off x="3755699" y="3875552"/>
          <a:ext cx="1478677" cy="507632"/>
        </a:xfrm>
        <a:prstGeom prst="roundRect">
          <a:avLst>
            <a:gd name="adj" fmla="val 10000"/>
          </a:avLst>
        </a:prstGeom>
        <a:gradFill rotWithShape="0">
          <a:gsLst>
            <a:gs pos="0">
              <a:schemeClr val="accent3">
                <a:hueOff val="1572034"/>
                <a:satOff val="-9613"/>
                <a:lumOff val="-4533"/>
                <a:alphaOff val="0"/>
                <a:satMod val="103000"/>
                <a:lumMod val="102000"/>
                <a:tint val="94000"/>
              </a:schemeClr>
            </a:gs>
            <a:gs pos="50000">
              <a:schemeClr val="accent3">
                <a:hueOff val="1572034"/>
                <a:satOff val="-9613"/>
                <a:lumOff val="-4533"/>
                <a:alphaOff val="0"/>
                <a:satMod val="110000"/>
                <a:lumMod val="100000"/>
                <a:shade val="100000"/>
              </a:schemeClr>
            </a:gs>
            <a:gs pos="100000">
              <a:schemeClr val="accent3">
                <a:hueOff val="1572034"/>
                <a:satOff val="-9613"/>
                <a:lumOff val="-453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Schedule Assessments for Therapies</a:t>
          </a:r>
        </a:p>
      </dsp:txBody>
      <dsp:txXfrm>
        <a:off x="3770567" y="3890420"/>
        <a:ext cx="1448941" cy="477896"/>
      </dsp:txXfrm>
    </dsp:sp>
    <dsp:sp modelId="{0C42D4D5-8CD6-48DA-AB7D-23DDECFE4EC4}">
      <dsp:nvSpPr>
        <dsp:cNvPr id="0" name=""/>
        <dsp:cNvSpPr/>
      </dsp:nvSpPr>
      <dsp:spPr>
        <a:xfrm rot="2749384">
          <a:off x="5590647" y="3574883"/>
          <a:ext cx="432919" cy="228434"/>
        </a:xfrm>
        <a:prstGeom prst="rightArrow">
          <a:avLst>
            <a:gd name="adj1" fmla="val 60000"/>
            <a:gd name="adj2" fmla="val 50000"/>
          </a:avLst>
        </a:prstGeom>
        <a:solidFill>
          <a:schemeClr val="accent3">
            <a:hueOff val="1834039"/>
            <a:satOff val="-11215"/>
            <a:lumOff val="-528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601034" y="3595995"/>
        <a:ext cx="364389" cy="137060"/>
      </dsp:txXfrm>
    </dsp:sp>
    <dsp:sp modelId="{9529825C-A5BA-45A9-B811-2B144F7D8919}">
      <dsp:nvSpPr>
        <dsp:cNvPr id="0" name=""/>
        <dsp:cNvSpPr/>
      </dsp:nvSpPr>
      <dsp:spPr>
        <a:xfrm>
          <a:off x="5811578" y="3856790"/>
          <a:ext cx="1478677" cy="507632"/>
        </a:xfrm>
        <a:prstGeom prst="roundRect">
          <a:avLst>
            <a:gd name="adj" fmla="val 10000"/>
          </a:avLst>
        </a:prstGeom>
        <a:gradFill rotWithShape="0">
          <a:gsLst>
            <a:gs pos="0">
              <a:schemeClr val="accent3">
                <a:hueOff val="1834039"/>
                <a:satOff val="-11215"/>
                <a:lumOff val="-5289"/>
                <a:alphaOff val="0"/>
                <a:satMod val="103000"/>
                <a:lumMod val="102000"/>
                <a:tint val="94000"/>
              </a:schemeClr>
            </a:gs>
            <a:gs pos="50000">
              <a:schemeClr val="accent3">
                <a:hueOff val="1834039"/>
                <a:satOff val="-11215"/>
                <a:lumOff val="-5289"/>
                <a:alphaOff val="0"/>
                <a:satMod val="110000"/>
                <a:lumMod val="100000"/>
                <a:shade val="100000"/>
              </a:schemeClr>
            </a:gs>
            <a:gs pos="100000">
              <a:schemeClr val="accent3">
                <a:hueOff val="1834039"/>
                <a:satOff val="-11215"/>
                <a:lumOff val="-52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Choose School Option</a:t>
          </a:r>
        </a:p>
      </dsp:txBody>
      <dsp:txXfrm>
        <a:off x="5826446" y="3871658"/>
        <a:ext cx="1448941" cy="4778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C3E02-2262-4FBD-B94D-62D3855E3447}">
      <dsp:nvSpPr>
        <dsp:cNvPr id="0" name=""/>
        <dsp:cNvSpPr/>
      </dsp:nvSpPr>
      <dsp:spPr>
        <a:xfrm rot="5400000">
          <a:off x="6315188" y="-2649260"/>
          <a:ext cx="826691" cy="6332737"/>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Lining up toys</a:t>
          </a:r>
        </a:p>
        <a:p>
          <a:pPr marL="57150" lvl="1" indent="-57150" algn="l" defTabSz="488950">
            <a:lnSpc>
              <a:spcPct val="90000"/>
            </a:lnSpc>
            <a:spcBef>
              <a:spcPct val="0"/>
            </a:spcBef>
            <a:spcAft>
              <a:spcPct val="15000"/>
            </a:spcAft>
            <a:buChar char="•"/>
          </a:pPr>
          <a:r>
            <a:rPr lang="en-US" sz="1100" kern="1200" dirty="0"/>
            <a:t>Flipping lights on and off</a:t>
          </a:r>
        </a:p>
        <a:p>
          <a:pPr marL="57150" lvl="1" indent="-57150" algn="l" defTabSz="488950">
            <a:lnSpc>
              <a:spcPct val="90000"/>
            </a:lnSpc>
            <a:spcBef>
              <a:spcPct val="0"/>
            </a:spcBef>
            <a:spcAft>
              <a:spcPct val="15000"/>
            </a:spcAft>
            <a:buChar char="•"/>
          </a:pPr>
          <a:r>
            <a:rPr lang="en-US" sz="1100" kern="1200" dirty="0"/>
            <a:t>Echolalia </a:t>
          </a:r>
        </a:p>
      </dsp:txBody>
      <dsp:txXfrm rot="-5400000">
        <a:off x="3562165" y="144119"/>
        <a:ext cx="6292381" cy="745979"/>
      </dsp:txXfrm>
    </dsp:sp>
    <dsp:sp modelId="{0EB7834D-78EA-4BDF-B48F-4349E2ADD89F}">
      <dsp:nvSpPr>
        <dsp:cNvPr id="0" name=""/>
        <dsp:cNvSpPr/>
      </dsp:nvSpPr>
      <dsp:spPr>
        <a:xfrm>
          <a:off x="0" y="426"/>
          <a:ext cx="3562165" cy="1033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Repetitive motor movements, use of objects, or speech</a:t>
          </a:r>
        </a:p>
      </dsp:txBody>
      <dsp:txXfrm>
        <a:off x="50445" y="50871"/>
        <a:ext cx="3461275" cy="932474"/>
      </dsp:txXfrm>
    </dsp:sp>
    <dsp:sp modelId="{591238BE-882A-40BC-81F9-56A121476F0A}">
      <dsp:nvSpPr>
        <dsp:cNvPr id="0" name=""/>
        <dsp:cNvSpPr/>
      </dsp:nvSpPr>
      <dsp:spPr>
        <a:xfrm rot="5400000">
          <a:off x="6315188" y="-1564227"/>
          <a:ext cx="826691" cy="6332737"/>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Displays extreme distress with small changes</a:t>
          </a:r>
        </a:p>
        <a:p>
          <a:pPr marL="57150" lvl="1" indent="-57150" algn="l" defTabSz="488950">
            <a:lnSpc>
              <a:spcPct val="90000"/>
            </a:lnSpc>
            <a:spcBef>
              <a:spcPct val="0"/>
            </a:spcBef>
            <a:spcAft>
              <a:spcPct val="15000"/>
            </a:spcAft>
            <a:buChar char="•"/>
          </a:pPr>
          <a:r>
            <a:rPr lang="en-US" sz="1100" kern="1200" dirty="0"/>
            <a:t>Difficulties with transitions</a:t>
          </a:r>
        </a:p>
        <a:p>
          <a:pPr marL="57150" lvl="1" indent="-57150" algn="l" defTabSz="488950">
            <a:lnSpc>
              <a:spcPct val="90000"/>
            </a:lnSpc>
            <a:spcBef>
              <a:spcPct val="0"/>
            </a:spcBef>
            <a:spcAft>
              <a:spcPct val="15000"/>
            </a:spcAft>
            <a:buChar char="•"/>
          </a:pPr>
          <a:r>
            <a:rPr lang="en-US" sz="1100" kern="1200" dirty="0"/>
            <a:t>Rigid thinking patterns</a:t>
          </a:r>
        </a:p>
      </dsp:txBody>
      <dsp:txXfrm rot="-5400000">
        <a:off x="3562165" y="1229152"/>
        <a:ext cx="6292381" cy="745979"/>
      </dsp:txXfrm>
    </dsp:sp>
    <dsp:sp modelId="{539AFA8B-7457-4F26-B50D-E832DA62BC23}">
      <dsp:nvSpPr>
        <dsp:cNvPr id="0" name=""/>
        <dsp:cNvSpPr/>
      </dsp:nvSpPr>
      <dsp:spPr>
        <a:xfrm>
          <a:off x="0" y="1085459"/>
          <a:ext cx="3562165" cy="1033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Inflexibility of routines, ritualized behavior, or </a:t>
          </a:r>
          <a:r>
            <a:rPr lang="en-US" sz="1500" kern="1200" dirty="0" err="1"/>
            <a:t>insistance</a:t>
          </a:r>
          <a:r>
            <a:rPr lang="en-US" sz="1500" kern="1200" dirty="0"/>
            <a:t> on sameness</a:t>
          </a:r>
        </a:p>
      </dsp:txBody>
      <dsp:txXfrm>
        <a:off x="50445" y="1135904"/>
        <a:ext cx="3461275" cy="932474"/>
      </dsp:txXfrm>
    </dsp:sp>
    <dsp:sp modelId="{CC61B646-BFA1-4CAE-BA6D-8F69E02D8565}">
      <dsp:nvSpPr>
        <dsp:cNvPr id="0" name=""/>
        <dsp:cNvSpPr/>
      </dsp:nvSpPr>
      <dsp:spPr>
        <a:xfrm rot="5400000">
          <a:off x="6315188" y="-479195"/>
          <a:ext cx="826691" cy="6332737"/>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Strong attachment to objects </a:t>
          </a:r>
        </a:p>
        <a:p>
          <a:pPr marL="57150" lvl="1" indent="-57150" algn="l" defTabSz="488950">
            <a:lnSpc>
              <a:spcPct val="90000"/>
            </a:lnSpc>
            <a:spcBef>
              <a:spcPct val="0"/>
            </a:spcBef>
            <a:spcAft>
              <a:spcPct val="15000"/>
            </a:spcAft>
            <a:buChar char="•"/>
          </a:pPr>
          <a:r>
            <a:rPr lang="en-US" sz="1100" kern="1200" dirty="0"/>
            <a:t>Perseverations on objects, topics, or people etc.</a:t>
          </a:r>
        </a:p>
      </dsp:txBody>
      <dsp:txXfrm rot="-5400000">
        <a:off x="3562165" y="2314184"/>
        <a:ext cx="6292381" cy="745979"/>
      </dsp:txXfrm>
    </dsp:sp>
    <dsp:sp modelId="{4E269036-0457-4FA8-92E2-1EBC73EC681A}">
      <dsp:nvSpPr>
        <dsp:cNvPr id="0" name=""/>
        <dsp:cNvSpPr/>
      </dsp:nvSpPr>
      <dsp:spPr>
        <a:xfrm>
          <a:off x="0" y="2170491"/>
          <a:ext cx="3562165" cy="1033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High restricted/fixated interest </a:t>
          </a:r>
        </a:p>
      </dsp:txBody>
      <dsp:txXfrm>
        <a:off x="50445" y="2220936"/>
        <a:ext cx="3461275" cy="932474"/>
      </dsp:txXfrm>
    </dsp:sp>
    <dsp:sp modelId="{21AB6DDA-6673-4638-BCC9-29D970FA5F08}">
      <dsp:nvSpPr>
        <dsp:cNvPr id="0" name=""/>
        <dsp:cNvSpPr/>
      </dsp:nvSpPr>
      <dsp:spPr>
        <a:xfrm rot="5400000">
          <a:off x="6183787" y="630423"/>
          <a:ext cx="1076352" cy="632655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44500">
            <a:lnSpc>
              <a:spcPct val="90000"/>
            </a:lnSpc>
            <a:spcBef>
              <a:spcPct val="0"/>
            </a:spcBef>
            <a:spcAft>
              <a:spcPct val="15000"/>
            </a:spcAft>
            <a:buChar char="•"/>
          </a:pPr>
          <a:r>
            <a:rPr lang="en-US" sz="1000" kern="1200" dirty="0"/>
            <a:t>Indifference of pain or temperature</a:t>
          </a:r>
        </a:p>
        <a:p>
          <a:pPr marL="57150" lvl="1" indent="-57150" algn="l" defTabSz="444500">
            <a:lnSpc>
              <a:spcPct val="90000"/>
            </a:lnSpc>
            <a:spcBef>
              <a:spcPct val="0"/>
            </a:spcBef>
            <a:spcAft>
              <a:spcPct val="15000"/>
            </a:spcAft>
            <a:buChar char="•"/>
          </a:pPr>
          <a:r>
            <a:rPr lang="en-US" sz="1000" kern="1200" dirty="0"/>
            <a:t>Difficulty with certain noises or textures</a:t>
          </a:r>
        </a:p>
        <a:p>
          <a:pPr marL="57150" lvl="1" indent="-57150" algn="l" defTabSz="444500">
            <a:lnSpc>
              <a:spcPct val="90000"/>
            </a:lnSpc>
            <a:spcBef>
              <a:spcPct val="0"/>
            </a:spcBef>
            <a:spcAft>
              <a:spcPct val="15000"/>
            </a:spcAft>
            <a:buChar char="•"/>
          </a:pPr>
          <a:r>
            <a:rPr lang="en-US" sz="1000" kern="1200" dirty="0"/>
            <a:t>Excessive smelling or touching objects</a:t>
          </a:r>
        </a:p>
        <a:p>
          <a:pPr marL="57150" lvl="1" indent="-57150" algn="l" defTabSz="444500">
            <a:lnSpc>
              <a:spcPct val="90000"/>
            </a:lnSpc>
            <a:spcBef>
              <a:spcPct val="0"/>
            </a:spcBef>
            <a:spcAft>
              <a:spcPct val="15000"/>
            </a:spcAft>
            <a:buChar char="•"/>
          </a:pPr>
          <a:r>
            <a:rPr lang="en-US" sz="1000" kern="1200" dirty="0"/>
            <a:t>Visual fascination with lights</a:t>
          </a:r>
        </a:p>
        <a:p>
          <a:pPr marL="57150" lvl="1" indent="-57150" algn="l" defTabSz="222250">
            <a:lnSpc>
              <a:spcPct val="90000"/>
            </a:lnSpc>
            <a:spcBef>
              <a:spcPct val="0"/>
            </a:spcBef>
            <a:spcAft>
              <a:spcPct val="15000"/>
            </a:spcAft>
            <a:buChar char="•"/>
          </a:pPr>
          <a:endParaRPr lang="en-US" sz="500" kern="1200" dirty="0"/>
        </a:p>
        <a:p>
          <a:pPr marL="57150" lvl="1" indent="-57150" algn="l" defTabSz="222250">
            <a:lnSpc>
              <a:spcPct val="90000"/>
            </a:lnSpc>
            <a:spcBef>
              <a:spcPct val="0"/>
            </a:spcBef>
            <a:spcAft>
              <a:spcPct val="15000"/>
            </a:spcAft>
            <a:buChar char="•"/>
          </a:pPr>
          <a:endParaRPr lang="en-US" sz="500" kern="1200" dirty="0"/>
        </a:p>
      </dsp:txBody>
      <dsp:txXfrm rot="-5400000">
        <a:off x="3558687" y="3308067"/>
        <a:ext cx="6274010" cy="971266"/>
      </dsp:txXfrm>
    </dsp:sp>
    <dsp:sp modelId="{44A3391F-B1A5-434E-A0B3-C7D364717D24}">
      <dsp:nvSpPr>
        <dsp:cNvPr id="0" name=""/>
        <dsp:cNvSpPr/>
      </dsp:nvSpPr>
      <dsp:spPr>
        <a:xfrm>
          <a:off x="0" y="3277018"/>
          <a:ext cx="3558686" cy="1033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Hyper or hypo-activity to sensory input or unusual interest in sensory aspects in the environments </a:t>
          </a:r>
        </a:p>
      </dsp:txBody>
      <dsp:txXfrm>
        <a:off x="50445" y="3327463"/>
        <a:ext cx="3457796" cy="932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854AC-83CA-4E72-ADDF-6AC441F44929}">
      <dsp:nvSpPr>
        <dsp:cNvPr id="0" name=""/>
        <dsp:cNvSpPr/>
      </dsp:nvSpPr>
      <dsp:spPr>
        <a:xfrm>
          <a:off x="6028791" y="3339973"/>
          <a:ext cx="2426392" cy="15717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222693"/>
              <a:satOff val="-7477"/>
              <a:lumOff val="-352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OT</a:t>
          </a:r>
        </a:p>
      </dsp:txBody>
      <dsp:txXfrm>
        <a:off x="6791235" y="3767437"/>
        <a:ext cx="1629422" cy="1109762"/>
      </dsp:txXfrm>
    </dsp:sp>
    <dsp:sp modelId="{D60344BE-5E91-4E72-BE3B-A6DC2F33FB3A}">
      <dsp:nvSpPr>
        <dsp:cNvPr id="0" name=""/>
        <dsp:cNvSpPr/>
      </dsp:nvSpPr>
      <dsp:spPr>
        <a:xfrm>
          <a:off x="2069941" y="3339973"/>
          <a:ext cx="2426392" cy="15717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834039"/>
              <a:satOff val="-11215"/>
              <a:lumOff val="-528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PT</a:t>
          </a:r>
        </a:p>
      </dsp:txBody>
      <dsp:txXfrm>
        <a:off x="2104467" y="3767437"/>
        <a:ext cx="1629422" cy="1109762"/>
      </dsp:txXfrm>
    </dsp:sp>
    <dsp:sp modelId="{BA713288-5460-411A-B24F-1C84B55D7475}">
      <dsp:nvSpPr>
        <dsp:cNvPr id="0" name=""/>
        <dsp:cNvSpPr/>
      </dsp:nvSpPr>
      <dsp:spPr>
        <a:xfrm>
          <a:off x="6028791" y="0"/>
          <a:ext cx="2426392" cy="15717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611346"/>
              <a:satOff val="-3738"/>
              <a:lumOff val="-176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ST or SLP</a:t>
          </a:r>
        </a:p>
      </dsp:txBody>
      <dsp:txXfrm>
        <a:off x="6791235" y="34526"/>
        <a:ext cx="1629422" cy="1109762"/>
      </dsp:txXfrm>
    </dsp:sp>
    <dsp:sp modelId="{EB0186C7-E1B8-4D31-9B40-ECF132AB6C84}">
      <dsp:nvSpPr>
        <dsp:cNvPr id="0" name=""/>
        <dsp:cNvSpPr/>
      </dsp:nvSpPr>
      <dsp:spPr>
        <a:xfrm>
          <a:off x="2069941" y="0"/>
          <a:ext cx="2426392" cy="15717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ABA</a:t>
          </a:r>
        </a:p>
      </dsp:txBody>
      <dsp:txXfrm>
        <a:off x="2104467" y="34526"/>
        <a:ext cx="1629422" cy="1109762"/>
      </dsp:txXfrm>
    </dsp:sp>
    <dsp:sp modelId="{B9CA4FF1-E85D-4EEB-B40C-2E583AF626F6}">
      <dsp:nvSpPr>
        <dsp:cNvPr id="0" name=""/>
        <dsp:cNvSpPr/>
      </dsp:nvSpPr>
      <dsp:spPr>
        <a:xfrm>
          <a:off x="3086668" y="279968"/>
          <a:ext cx="2126776" cy="2126776"/>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Applied Behavior Analysis</a:t>
          </a:r>
        </a:p>
      </dsp:txBody>
      <dsp:txXfrm>
        <a:off x="3709586" y="902886"/>
        <a:ext cx="1503858" cy="1503858"/>
      </dsp:txXfrm>
    </dsp:sp>
    <dsp:sp modelId="{35BC14F4-66F8-41C2-A2A1-30FB6715FCB4}">
      <dsp:nvSpPr>
        <dsp:cNvPr id="0" name=""/>
        <dsp:cNvSpPr/>
      </dsp:nvSpPr>
      <dsp:spPr>
        <a:xfrm rot="5400000">
          <a:off x="5311679" y="279968"/>
          <a:ext cx="2126776" cy="2126776"/>
        </a:xfrm>
        <a:prstGeom prst="pieWedge">
          <a:avLst/>
        </a:prstGeom>
        <a:gradFill rotWithShape="0">
          <a:gsLst>
            <a:gs pos="0">
              <a:schemeClr val="accent3">
                <a:hueOff val="611346"/>
                <a:satOff val="-3738"/>
                <a:lumOff val="-1763"/>
                <a:alphaOff val="0"/>
                <a:satMod val="103000"/>
                <a:lumMod val="102000"/>
                <a:tint val="94000"/>
              </a:schemeClr>
            </a:gs>
            <a:gs pos="50000">
              <a:schemeClr val="accent3">
                <a:hueOff val="611346"/>
                <a:satOff val="-3738"/>
                <a:lumOff val="-1763"/>
                <a:alphaOff val="0"/>
                <a:satMod val="110000"/>
                <a:lumMod val="100000"/>
                <a:shade val="100000"/>
              </a:schemeClr>
            </a:gs>
            <a:gs pos="100000">
              <a:schemeClr val="accent3">
                <a:hueOff val="611346"/>
                <a:satOff val="-3738"/>
                <a:lumOff val="-176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Speech Language Therapy</a:t>
          </a:r>
        </a:p>
      </dsp:txBody>
      <dsp:txXfrm rot="-5400000">
        <a:off x="5311679" y="902886"/>
        <a:ext cx="1503858" cy="1503858"/>
      </dsp:txXfrm>
    </dsp:sp>
    <dsp:sp modelId="{B74B5D42-89D7-4953-A7A6-728DA750F80D}">
      <dsp:nvSpPr>
        <dsp:cNvPr id="0" name=""/>
        <dsp:cNvSpPr/>
      </dsp:nvSpPr>
      <dsp:spPr>
        <a:xfrm rot="10800000">
          <a:off x="5311679" y="2504979"/>
          <a:ext cx="2126776" cy="2126776"/>
        </a:xfrm>
        <a:prstGeom prst="pieWedge">
          <a:avLst/>
        </a:prstGeom>
        <a:gradFill rotWithShape="0">
          <a:gsLst>
            <a:gs pos="0">
              <a:schemeClr val="accent3">
                <a:hueOff val="1222693"/>
                <a:satOff val="-7477"/>
                <a:lumOff val="-3526"/>
                <a:alphaOff val="0"/>
                <a:satMod val="103000"/>
                <a:lumMod val="102000"/>
                <a:tint val="94000"/>
              </a:schemeClr>
            </a:gs>
            <a:gs pos="50000">
              <a:schemeClr val="accent3">
                <a:hueOff val="1222693"/>
                <a:satOff val="-7477"/>
                <a:lumOff val="-3526"/>
                <a:alphaOff val="0"/>
                <a:satMod val="110000"/>
                <a:lumMod val="100000"/>
                <a:shade val="100000"/>
              </a:schemeClr>
            </a:gs>
            <a:gs pos="100000">
              <a:schemeClr val="accent3">
                <a:hueOff val="1222693"/>
                <a:satOff val="-7477"/>
                <a:lumOff val="-35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Occupational Therapy</a:t>
          </a:r>
        </a:p>
      </dsp:txBody>
      <dsp:txXfrm rot="10800000">
        <a:off x="5311679" y="2504979"/>
        <a:ext cx="1503858" cy="1503858"/>
      </dsp:txXfrm>
    </dsp:sp>
    <dsp:sp modelId="{6B63D5EC-719A-4FC1-B202-04D39AB76B34}">
      <dsp:nvSpPr>
        <dsp:cNvPr id="0" name=""/>
        <dsp:cNvSpPr/>
      </dsp:nvSpPr>
      <dsp:spPr>
        <a:xfrm rot="16200000">
          <a:off x="3086668" y="2504979"/>
          <a:ext cx="2126776" cy="2126776"/>
        </a:xfrm>
        <a:prstGeom prst="pieWedge">
          <a:avLst/>
        </a:prstGeom>
        <a:gradFill rotWithShape="0">
          <a:gsLst>
            <a:gs pos="0">
              <a:schemeClr val="accent3">
                <a:hueOff val="1834039"/>
                <a:satOff val="-11215"/>
                <a:lumOff val="-5289"/>
                <a:alphaOff val="0"/>
                <a:satMod val="103000"/>
                <a:lumMod val="102000"/>
                <a:tint val="94000"/>
              </a:schemeClr>
            </a:gs>
            <a:gs pos="50000">
              <a:schemeClr val="accent3">
                <a:hueOff val="1834039"/>
                <a:satOff val="-11215"/>
                <a:lumOff val="-5289"/>
                <a:alphaOff val="0"/>
                <a:satMod val="110000"/>
                <a:lumMod val="100000"/>
                <a:shade val="100000"/>
              </a:schemeClr>
            </a:gs>
            <a:gs pos="100000">
              <a:schemeClr val="accent3">
                <a:hueOff val="1834039"/>
                <a:satOff val="-11215"/>
                <a:lumOff val="-52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Physical Therapy</a:t>
          </a:r>
        </a:p>
      </dsp:txBody>
      <dsp:txXfrm rot="5400000">
        <a:off x="3709586" y="2504979"/>
        <a:ext cx="1503858" cy="1503858"/>
      </dsp:txXfrm>
    </dsp:sp>
    <dsp:sp modelId="{2D1E6283-8246-4319-9E8A-C9E5CEA72026}">
      <dsp:nvSpPr>
        <dsp:cNvPr id="0" name=""/>
        <dsp:cNvSpPr/>
      </dsp:nvSpPr>
      <dsp:spPr>
        <a:xfrm>
          <a:off x="4895411" y="2013807"/>
          <a:ext cx="734302" cy="638524"/>
        </a:xfrm>
        <a:prstGeom prst="circularArrow">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99F3D62B-F200-4854-9824-35582F003998}">
      <dsp:nvSpPr>
        <dsp:cNvPr id="0" name=""/>
        <dsp:cNvSpPr/>
      </dsp:nvSpPr>
      <dsp:spPr>
        <a:xfrm rot="10800000">
          <a:off x="4895411" y="2259393"/>
          <a:ext cx="734302" cy="638524"/>
        </a:xfrm>
        <a:prstGeom prst="circularArrow">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E2965-EC6D-4230-BD52-3D596348B105}">
      <dsp:nvSpPr>
        <dsp:cNvPr id="0" name=""/>
        <dsp:cNvSpPr/>
      </dsp:nvSpPr>
      <dsp:spPr>
        <a:xfrm>
          <a:off x="431460" y="1350724"/>
          <a:ext cx="456996" cy="456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8ED1D-4744-4456-A6BB-44D0D6F25985}">
      <dsp:nvSpPr>
        <dsp:cNvPr id="0" name=""/>
        <dsp:cNvSpPr/>
      </dsp:nvSpPr>
      <dsp:spPr>
        <a:xfrm>
          <a:off x="7107"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Discrete Trial </a:t>
          </a:r>
        </a:p>
      </dsp:txBody>
      <dsp:txXfrm>
        <a:off x="7107" y="1902762"/>
        <a:ext cx="1305703" cy="881349"/>
      </dsp:txXfrm>
    </dsp:sp>
    <dsp:sp modelId="{26947E28-DED4-4B81-BA0A-14962CC20C05}">
      <dsp:nvSpPr>
        <dsp:cNvPr id="0" name=""/>
        <dsp:cNvSpPr/>
      </dsp:nvSpPr>
      <dsp:spPr>
        <a:xfrm>
          <a:off x="7107"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Controlled setting</a:t>
          </a:r>
        </a:p>
      </dsp:txBody>
      <dsp:txXfrm>
        <a:off x="7107" y="2828317"/>
        <a:ext cx="1305703" cy="732683"/>
      </dsp:txXfrm>
    </dsp:sp>
    <dsp:sp modelId="{339E2D52-0CF2-4DAD-8850-8121FBD01946}">
      <dsp:nvSpPr>
        <dsp:cNvPr id="0" name=""/>
        <dsp:cNvSpPr/>
      </dsp:nvSpPr>
      <dsp:spPr>
        <a:xfrm>
          <a:off x="1965662" y="1350724"/>
          <a:ext cx="456996" cy="4569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C7272E-DCE7-41A8-8FE0-96CDD35A119A}">
      <dsp:nvSpPr>
        <dsp:cNvPr id="0" name=""/>
        <dsp:cNvSpPr/>
      </dsp:nvSpPr>
      <dsp:spPr>
        <a:xfrm>
          <a:off x="1541308"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Group</a:t>
          </a:r>
        </a:p>
      </dsp:txBody>
      <dsp:txXfrm>
        <a:off x="1541308" y="1902762"/>
        <a:ext cx="1305703" cy="881349"/>
      </dsp:txXfrm>
    </dsp:sp>
    <dsp:sp modelId="{53B55518-BE95-4B8C-AED4-CEBA9690C23B}">
      <dsp:nvSpPr>
        <dsp:cNvPr id="0" name=""/>
        <dsp:cNvSpPr/>
      </dsp:nvSpPr>
      <dsp:spPr>
        <a:xfrm>
          <a:off x="1541308"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Shared attention</a:t>
          </a:r>
        </a:p>
      </dsp:txBody>
      <dsp:txXfrm>
        <a:off x="1541308" y="2828317"/>
        <a:ext cx="1305703" cy="732683"/>
      </dsp:txXfrm>
    </dsp:sp>
    <dsp:sp modelId="{D18C7044-8AB8-4F5A-AF16-19B5748E89BE}">
      <dsp:nvSpPr>
        <dsp:cNvPr id="0" name=""/>
        <dsp:cNvSpPr/>
      </dsp:nvSpPr>
      <dsp:spPr>
        <a:xfrm>
          <a:off x="3499863" y="1350724"/>
          <a:ext cx="456996" cy="4569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578B3A-149B-4DD2-B26A-9E5B869CD413}">
      <dsp:nvSpPr>
        <dsp:cNvPr id="0" name=""/>
        <dsp:cNvSpPr/>
      </dsp:nvSpPr>
      <dsp:spPr>
        <a:xfrm>
          <a:off x="3075509"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Naturalistic Teaching</a:t>
          </a:r>
        </a:p>
      </dsp:txBody>
      <dsp:txXfrm>
        <a:off x="3075509" y="1902762"/>
        <a:ext cx="1305703" cy="881349"/>
      </dsp:txXfrm>
    </dsp:sp>
    <dsp:sp modelId="{84B19F6A-3007-4B2E-A79F-32649BDE9144}">
      <dsp:nvSpPr>
        <dsp:cNvPr id="0" name=""/>
        <dsp:cNvSpPr/>
      </dsp:nvSpPr>
      <dsp:spPr>
        <a:xfrm>
          <a:off x="3075509"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In the natural setting</a:t>
          </a:r>
        </a:p>
      </dsp:txBody>
      <dsp:txXfrm>
        <a:off x="3075509" y="2828317"/>
        <a:ext cx="1305703" cy="732683"/>
      </dsp:txXfrm>
    </dsp:sp>
    <dsp:sp modelId="{0DAF9B66-4F91-4B9F-B7D7-D7E96C776E0E}">
      <dsp:nvSpPr>
        <dsp:cNvPr id="0" name=""/>
        <dsp:cNvSpPr/>
      </dsp:nvSpPr>
      <dsp:spPr>
        <a:xfrm>
          <a:off x="5034064" y="1350724"/>
          <a:ext cx="456996" cy="4569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7218D5-68AE-4B5F-A2E4-08B67E6BB000}">
      <dsp:nvSpPr>
        <dsp:cNvPr id="0" name=""/>
        <dsp:cNvSpPr/>
      </dsp:nvSpPr>
      <dsp:spPr>
        <a:xfrm>
          <a:off x="4609710"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Incidental Teaching</a:t>
          </a:r>
        </a:p>
      </dsp:txBody>
      <dsp:txXfrm>
        <a:off x="4609710" y="1902762"/>
        <a:ext cx="1305703" cy="881349"/>
      </dsp:txXfrm>
    </dsp:sp>
    <dsp:sp modelId="{65E8109E-6F8F-451C-9D4F-4127BEC9D849}">
      <dsp:nvSpPr>
        <dsp:cNvPr id="0" name=""/>
        <dsp:cNvSpPr/>
      </dsp:nvSpPr>
      <dsp:spPr>
        <a:xfrm>
          <a:off x="4609710"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Occurs in the moment</a:t>
          </a:r>
        </a:p>
      </dsp:txBody>
      <dsp:txXfrm>
        <a:off x="4609710" y="2828317"/>
        <a:ext cx="1305703" cy="732683"/>
      </dsp:txXfrm>
    </dsp:sp>
    <dsp:sp modelId="{E280F61C-8B47-4A63-96D4-F8BCA0AA47D0}">
      <dsp:nvSpPr>
        <dsp:cNvPr id="0" name=""/>
        <dsp:cNvSpPr/>
      </dsp:nvSpPr>
      <dsp:spPr>
        <a:xfrm>
          <a:off x="6568265" y="1350724"/>
          <a:ext cx="456996" cy="45699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042455-AC5D-47B8-A9E9-47DD0E4A2E87}">
      <dsp:nvSpPr>
        <dsp:cNvPr id="0" name=""/>
        <dsp:cNvSpPr/>
      </dsp:nvSpPr>
      <dsp:spPr>
        <a:xfrm>
          <a:off x="6143912"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Pivotal Response Training</a:t>
          </a:r>
        </a:p>
      </dsp:txBody>
      <dsp:txXfrm>
        <a:off x="6143912" y="1902762"/>
        <a:ext cx="1305703" cy="881349"/>
      </dsp:txXfrm>
    </dsp:sp>
    <dsp:sp modelId="{3DBA2C9E-4C0C-443F-A502-5236F62653DD}">
      <dsp:nvSpPr>
        <dsp:cNvPr id="0" name=""/>
        <dsp:cNvSpPr/>
      </dsp:nvSpPr>
      <dsp:spPr>
        <a:xfrm>
          <a:off x="6143912"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Comprehensive approach</a:t>
          </a:r>
        </a:p>
      </dsp:txBody>
      <dsp:txXfrm>
        <a:off x="6143912" y="2828317"/>
        <a:ext cx="1305703" cy="732683"/>
      </dsp:txXfrm>
    </dsp:sp>
    <dsp:sp modelId="{BA751FEC-2D1A-4EB2-BE81-E9FEB7C5B8A2}">
      <dsp:nvSpPr>
        <dsp:cNvPr id="0" name=""/>
        <dsp:cNvSpPr/>
      </dsp:nvSpPr>
      <dsp:spPr>
        <a:xfrm>
          <a:off x="8102466" y="1350724"/>
          <a:ext cx="456996" cy="4569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B3002E-8685-4749-A3F1-968DE4FE2A15}">
      <dsp:nvSpPr>
        <dsp:cNvPr id="0" name=""/>
        <dsp:cNvSpPr/>
      </dsp:nvSpPr>
      <dsp:spPr>
        <a:xfrm>
          <a:off x="7678113"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In-home</a:t>
          </a:r>
        </a:p>
      </dsp:txBody>
      <dsp:txXfrm>
        <a:off x="7678113" y="1902762"/>
        <a:ext cx="1305703" cy="881349"/>
      </dsp:txXfrm>
    </dsp:sp>
    <dsp:sp modelId="{3B5615E0-0778-4A7D-8F25-75D6BFB22A95}">
      <dsp:nvSpPr>
        <dsp:cNvPr id="0" name=""/>
        <dsp:cNvSpPr/>
      </dsp:nvSpPr>
      <dsp:spPr>
        <a:xfrm>
          <a:off x="7678113"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Home based services</a:t>
          </a:r>
        </a:p>
      </dsp:txBody>
      <dsp:txXfrm>
        <a:off x="7678113" y="2828317"/>
        <a:ext cx="1305703" cy="732683"/>
      </dsp:txXfrm>
    </dsp:sp>
    <dsp:sp modelId="{AFEF5811-7447-4679-B370-1C4F7D13491F}">
      <dsp:nvSpPr>
        <dsp:cNvPr id="0" name=""/>
        <dsp:cNvSpPr/>
      </dsp:nvSpPr>
      <dsp:spPr>
        <a:xfrm>
          <a:off x="9636667" y="1350724"/>
          <a:ext cx="456996" cy="45699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ADE567-454D-47B8-A276-B33E1FA7D4BE}">
      <dsp:nvSpPr>
        <dsp:cNvPr id="0" name=""/>
        <dsp:cNvSpPr/>
      </dsp:nvSpPr>
      <dsp:spPr>
        <a:xfrm>
          <a:off x="9212314" y="1902762"/>
          <a:ext cx="1305703" cy="88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Clinic</a:t>
          </a:r>
        </a:p>
      </dsp:txBody>
      <dsp:txXfrm>
        <a:off x="9212314" y="1902762"/>
        <a:ext cx="1305703" cy="881349"/>
      </dsp:txXfrm>
    </dsp:sp>
    <dsp:sp modelId="{9A8F5F61-BC55-42D1-83ED-B41F4AF8A7C7}">
      <dsp:nvSpPr>
        <dsp:cNvPr id="0" name=""/>
        <dsp:cNvSpPr/>
      </dsp:nvSpPr>
      <dsp:spPr>
        <a:xfrm>
          <a:off x="9212314" y="2828317"/>
          <a:ext cx="1305703" cy="73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Controlled environment</a:t>
          </a:r>
        </a:p>
      </dsp:txBody>
      <dsp:txXfrm>
        <a:off x="9212314" y="2828317"/>
        <a:ext cx="1305703" cy="73268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FB138B2-18CD-1D41-89B0-ADB5F3BA92A3}" type="datetimeFigureOut">
              <a:rPr lang="en-US" smtClean="0"/>
              <a:t>4/27/2023</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E7A355-8776-CB43-838E-ED9EE2F8390B}" type="datetimeFigureOut">
              <a:rPr lang="en-US" smtClean="0"/>
              <a:t>4/27/2023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40750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10</a:t>
            </a:fld>
            <a:endParaRPr lang="en-US" dirty="0"/>
          </a:p>
        </p:txBody>
      </p:sp>
    </p:spTree>
    <p:extLst>
      <p:ext uri="{BB962C8B-B14F-4D97-AF65-F5344CB8AC3E}">
        <p14:creationId xmlns:p14="http://schemas.microsoft.com/office/powerpoint/2010/main" val="393311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11</a:t>
            </a:fld>
            <a:endParaRPr lang="en-US" dirty="0"/>
          </a:p>
        </p:txBody>
      </p:sp>
    </p:spTree>
    <p:extLst>
      <p:ext uri="{BB962C8B-B14F-4D97-AF65-F5344CB8AC3E}">
        <p14:creationId xmlns:p14="http://schemas.microsoft.com/office/powerpoint/2010/main" val="81789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12</a:t>
            </a:fld>
            <a:endParaRPr lang="en-US" dirty="0"/>
          </a:p>
        </p:txBody>
      </p:sp>
    </p:spTree>
    <p:extLst>
      <p:ext uri="{BB962C8B-B14F-4D97-AF65-F5344CB8AC3E}">
        <p14:creationId xmlns:p14="http://schemas.microsoft.com/office/powerpoint/2010/main" val="3935014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13</a:t>
            </a:fld>
            <a:endParaRPr lang="en-US" dirty="0"/>
          </a:p>
        </p:txBody>
      </p:sp>
    </p:spTree>
    <p:extLst>
      <p:ext uri="{BB962C8B-B14F-4D97-AF65-F5344CB8AC3E}">
        <p14:creationId xmlns:p14="http://schemas.microsoft.com/office/powerpoint/2010/main" val="3271648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examples for repetitive motor movements could be hand flapping, rocking back and forth, and  vocalizations</a:t>
            </a:r>
          </a:p>
          <a:p>
            <a:r>
              <a:rPr lang="en-US" dirty="0"/>
              <a:t>Other examples for inflexibility for routines can include taking the same route, eating same food each day, and greeting rituals.</a:t>
            </a:r>
          </a:p>
          <a:p>
            <a:r>
              <a:rPr lang="en-US" dirty="0"/>
              <a:t>Other examples for fixated interest is someone who really enjoys talking about </a:t>
            </a:r>
            <a:r>
              <a:rPr lang="en-US" dirty="0" err="1"/>
              <a:t>pokemon</a:t>
            </a:r>
            <a:r>
              <a:rPr lang="en-US" dirty="0"/>
              <a:t> but does not want to engage in other topics during conversation or must carry a toy with them to the store, friends house, school, in the car but gets extremely upset when removed. </a:t>
            </a:r>
          </a:p>
          <a:p>
            <a:r>
              <a:rPr lang="en-US" dirty="0"/>
              <a:t>Hyper and hypo activity to sensory input can include not being able to tell someone there are hurt or have a fever because they do not understand those elements, </a:t>
            </a:r>
            <a:r>
              <a:rPr lang="en-US" dirty="0" err="1"/>
              <a:t>contantly</a:t>
            </a:r>
            <a:r>
              <a:rPr lang="en-US" dirty="0"/>
              <a:t> looking up at lights in a variety of settings, </a:t>
            </a:r>
          </a:p>
        </p:txBody>
      </p:sp>
      <p:sp>
        <p:nvSpPr>
          <p:cNvPr id="4" name="Slide Number Placeholder 3"/>
          <p:cNvSpPr>
            <a:spLocks noGrp="1"/>
          </p:cNvSpPr>
          <p:nvPr>
            <p:ph type="sldNum" sz="quarter" idx="5"/>
          </p:nvPr>
        </p:nvSpPr>
        <p:spPr/>
        <p:txBody>
          <a:bodyPr/>
          <a:lstStyle/>
          <a:p>
            <a:fld id="{DB303FA8-A3F3-7640-B13D-36C73B3E5587}" type="slidenum">
              <a:rPr lang="en-US" smtClean="0"/>
              <a:t>14</a:t>
            </a:fld>
            <a:endParaRPr lang="en-US" dirty="0"/>
          </a:p>
        </p:txBody>
      </p:sp>
    </p:spTree>
    <p:extLst>
      <p:ext uri="{BB962C8B-B14F-4D97-AF65-F5344CB8AC3E}">
        <p14:creationId xmlns:p14="http://schemas.microsoft.com/office/powerpoint/2010/main" val="192791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15</a:t>
            </a:fld>
            <a:endParaRPr lang="en-US" dirty="0"/>
          </a:p>
        </p:txBody>
      </p:sp>
    </p:spTree>
    <p:extLst>
      <p:ext uri="{BB962C8B-B14F-4D97-AF65-F5344CB8AC3E}">
        <p14:creationId xmlns:p14="http://schemas.microsoft.com/office/powerpoint/2010/main" val="435265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16</a:t>
            </a:fld>
            <a:endParaRPr lang="en-US" dirty="0"/>
          </a:p>
        </p:txBody>
      </p:sp>
    </p:spTree>
    <p:extLst>
      <p:ext uri="{BB962C8B-B14F-4D97-AF65-F5344CB8AC3E}">
        <p14:creationId xmlns:p14="http://schemas.microsoft.com/office/powerpoint/2010/main" val="724416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17</a:t>
            </a:fld>
            <a:endParaRPr lang="en-US" dirty="0"/>
          </a:p>
        </p:txBody>
      </p:sp>
    </p:spTree>
    <p:extLst>
      <p:ext uri="{BB962C8B-B14F-4D97-AF65-F5344CB8AC3E}">
        <p14:creationId xmlns:p14="http://schemas.microsoft.com/office/powerpoint/2010/main" val="118950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18</a:t>
            </a:fld>
            <a:endParaRPr lang="en-US" dirty="0"/>
          </a:p>
        </p:txBody>
      </p:sp>
    </p:spTree>
    <p:extLst>
      <p:ext uri="{BB962C8B-B14F-4D97-AF65-F5344CB8AC3E}">
        <p14:creationId xmlns:p14="http://schemas.microsoft.com/office/powerpoint/2010/main" val="1081425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19</a:t>
            </a:fld>
            <a:endParaRPr lang="en-US" dirty="0"/>
          </a:p>
        </p:txBody>
      </p:sp>
    </p:spTree>
    <p:extLst>
      <p:ext uri="{BB962C8B-B14F-4D97-AF65-F5344CB8AC3E}">
        <p14:creationId xmlns:p14="http://schemas.microsoft.com/office/powerpoint/2010/main" val="289388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a:t>
            </a:fld>
            <a:endParaRPr lang="en-US" dirty="0"/>
          </a:p>
        </p:txBody>
      </p:sp>
    </p:spTree>
    <p:extLst>
      <p:ext uri="{BB962C8B-B14F-4D97-AF65-F5344CB8AC3E}">
        <p14:creationId xmlns:p14="http://schemas.microsoft.com/office/powerpoint/2010/main" val="300210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all therapies for open communication increases the overall treatment for the child or person diagnosed with Autism. Insurances prefer for therapies to collaborate with each other to increase better outcomes for the patient. </a:t>
            </a:r>
          </a:p>
        </p:txBody>
      </p:sp>
      <p:sp>
        <p:nvSpPr>
          <p:cNvPr id="4" name="Slide Number Placeholder 3"/>
          <p:cNvSpPr>
            <a:spLocks noGrp="1"/>
          </p:cNvSpPr>
          <p:nvPr>
            <p:ph type="sldNum" sz="quarter" idx="5"/>
          </p:nvPr>
        </p:nvSpPr>
        <p:spPr/>
        <p:txBody>
          <a:bodyPr/>
          <a:lstStyle/>
          <a:p>
            <a:fld id="{DB303FA8-A3F3-7640-B13D-36C73B3E5587}" type="slidenum">
              <a:rPr lang="en-US" smtClean="0"/>
              <a:t>20</a:t>
            </a:fld>
            <a:endParaRPr lang="en-US" dirty="0"/>
          </a:p>
        </p:txBody>
      </p:sp>
    </p:spTree>
    <p:extLst>
      <p:ext uri="{BB962C8B-B14F-4D97-AF65-F5344CB8AC3E}">
        <p14:creationId xmlns:p14="http://schemas.microsoft.com/office/powerpoint/2010/main" val="2837252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lamens</a:t>
            </a:r>
            <a:r>
              <a:rPr lang="en-US" dirty="0"/>
              <a:t> terms, the focus of this therapy is to decrease unwanted behaviors that impede the person’s ability to learn while simultaneously teaching replacement skills. </a:t>
            </a:r>
          </a:p>
        </p:txBody>
      </p:sp>
      <p:sp>
        <p:nvSpPr>
          <p:cNvPr id="4" name="Slide Number Placeholder 3"/>
          <p:cNvSpPr>
            <a:spLocks noGrp="1"/>
          </p:cNvSpPr>
          <p:nvPr>
            <p:ph type="sldNum" sz="quarter" idx="5"/>
          </p:nvPr>
        </p:nvSpPr>
        <p:spPr/>
        <p:txBody>
          <a:bodyPr/>
          <a:lstStyle/>
          <a:p>
            <a:fld id="{DB303FA8-A3F3-7640-B13D-36C73B3E5587}" type="slidenum">
              <a:rPr lang="en-US" smtClean="0"/>
              <a:t>21</a:t>
            </a:fld>
            <a:endParaRPr lang="en-US" dirty="0"/>
          </a:p>
        </p:txBody>
      </p:sp>
    </p:spTree>
    <p:extLst>
      <p:ext uri="{BB962C8B-B14F-4D97-AF65-F5344CB8AC3E}">
        <p14:creationId xmlns:p14="http://schemas.microsoft.com/office/powerpoint/2010/main" val="3688966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DTT: teaching something to the person in a controlled setting such as the table with only specific pictures or objects. Once they show understanding of this skill then it will move to a more natural setting</a:t>
            </a:r>
          </a:p>
          <a:p>
            <a:r>
              <a:rPr lang="en-US" dirty="0"/>
              <a:t>Group: Less intrusive setting with multiple people</a:t>
            </a:r>
          </a:p>
          <a:p>
            <a:r>
              <a:rPr lang="en-US" dirty="0"/>
              <a:t>Naturalist setting: teaching occurs of mastered skills from the controlled setting</a:t>
            </a:r>
          </a:p>
          <a:p>
            <a:r>
              <a:rPr lang="en-US" dirty="0"/>
              <a:t>Incidental teaching: this can occur anytime or </a:t>
            </a:r>
            <a:r>
              <a:rPr lang="en-US" dirty="0" err="1"/>
              <a:t>anyday</a:t>
            </a:r>
            <a:r>
              <a:rPr lang="en-US" dirty="0"/>
              <a:t> as the skills can be taught. For example, routine of putting clothes on, putting dishes away, paying with a card at a machine, finding multiple blue objects outside, labeling a pig at the farm</a:t>
            </a:r>
          </a:p>
          <a:p>
            <a:r>
              <a:rPr lang="en-US" dirty="0"/>
              <a:t>Pivotal response: focuses on motivation to learn, initiate communication, and monitor their own behaviors. </a:t>
            </a:r>
            <a:r>
              <a:rPr lang="en-US" b="0" i="0" dirty="0">
                <a:solidFill>
                  <a:srgbClr val="333333"/>
                </a:solidFill>
                <a:effectLst/>
                <a:latin typeface="Source Sans Pro" panose="020B0604020202020204" pitchFamily="34" charset="0"/>
              </a:rPr>
              <a:t>This focus on motivation is crucial: a child who is motivated to change their behavior will experience more success. By focusing on critical over-arching areas, the effects of treatment can carry over into many aspects of a child’s behavior and skills including social, communicative, and academic.</a:t>
            </a:r>
            <a:endParaRPr lang="en-US" dirty="0"/>
          </a:p>
          <a:p>
            <a:r>
              <a:rPr lang="en-US" dirty="0"/>
              <a:t>In home setting: Sometimes parents prefer for ABA therapy to occur in their private home due schedule conflicts, personal choice, etc. </a:t>
            </a:r>
          </a:p>
          <a:p>
            <a:r>
              <a:rPr lang="en-US" dirty="0"/>
              <a:t>Clinic setting: more controlled setting and the ability to change the environment to work on behavior problems as well as skill deficits. </a:t>
            </a:r>
          </a:p>
        </p:txBody>
      </p:sp>
      <p:sp>
        <p:nvSpPr>
          <p:cNvPr id="4" name="Slide Number Placeholder 3"/>
          <p:cNvSpPr>
            <a:spLocks noGrp="1"/>
          </p:cNvSpPr>
          <p:nvPr>
            <p:ph type="sldNum" sz="quarter" idx="5"/>
          </p:nvPr>
        </p:nvSpPr>
        <p:spPr/>
        <p:txBody>
          <a:bodyPr/>
          <a:lstStyle/>
          <a:p>
            <a:fld id="{DB303FA8-A3F3-7640-B13D-36C73B3E5587}" type="slidenum">
              <a:rPr lang="en-US" smtClean="0"/>
              <a:t>22</a:t>
            </a:fld>
            <a:endParaRPr lang="en-US" dirty="0"/>
          </a:p>
        </p:txBody>
      </p:sp>
    </p:spTree>
    <p:extLst>
      <p:ext uri="{BB962C8B-B14F-4D97-AF65-F5344CB8AC3E}">
        <p14:creationId xmlns:p14="http://schemas.microsoft.com/office/powerpoint/2010/main" val="81693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23</a:t>
            </a:fld>
            <a:endParaRPr lang="en-US" dirty="0"/>
          </a:p>
        </p:txBody>
      </p:sp>
    </p:spTree>
    <p:extLst>
      <p:ext uri="{BB962C8B-B14F-4D97-AF65-F5344CB8AC3E}">
        <p14:creationId xmlns:p14="http://schemas.microsoft.com/office/powerpoint/2010/main" val="18976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24</a:t>
            </a:fld>
            <a:endParaRPr lang="en-US" dirty="0"/>
          </a:p>
        </p:txBody>
      </p:sp>
    </p:spTree>
    <p:extLst>
      <p:ext uri="{BB962C8B-B14F-4D97-AF65-F5344CB8AC3E}">
        <p14:creationId xmlns:p14="http://schemas.microsoft.com/office/powerpoint/2010/main" val="2685893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25</a:t>
            </a:fld>
            <a:endParaRPr lang="en-US" dirty="0"/>
          </a:p>
        </p:txBody>
      </p:sp>
    </p:spTree>
    <p:extLst>
      <p:ext uri="{BB962C8B-B14F-4D97-AF65-F5344CB8AC3E}">
        <p14:creationId xmlns:p14="http://schemas.microsoft.com/office/powerpoint/2010/main" val="240695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26</a:t>
            </a:fld>
            <a:endParaRPr lang="en-US" dirty="0"/>
          </a:p>
        </p:txBody>
      </p:sp>
    </p:spTree>
    <p:extLst>
      <p:ext uri="{BB962C8B-B14F-4D97-AF65-F5344CB8AC3E}">
        <p14:creationId xmlns:p14="http://schemas.microsoft.com/office/powerpoint/2010/main" val="363178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3</a:t>
            </a:fld>
            <a:endParaRPr lang="en-US" dirty="0"/>
          </a:p>
        </p:txBody>
      </p:sp>
    </p:spTree>
    <p:extLst>
      <p:ext uri="{BB962C8B-B14F-4D97-AF65-F5344CB8AC3E}">
        <p14:creationId xmlns:p14="http://schemas.microsoft.com/office/powerpoint/2010/main" val="428265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4</a:t>
            </a:fld>
            <a:endParaRPr lang="en-US" dirty="0"/>
          </a:p>
        </p:txBody>
      </p:sp>
    </p:spTree>
    <p:extLst>
      <p:ext uri="{BB962C8B-B14F-4D97-AF65-F5344CB8AC3E}">
        <p14:creationId xmlns:p14="http://schemas.microsoft.com/office/powerpoint/2010/main" val="184819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5</a:t>
            </a:fld>
            <a:endParaRPr lang="en-US" dirty="0"/>
          </a:p>
        </p:txBody>
      </p:sp>
    </p:spTree>
    <p:extLst>
      <p:ext uri="{BB962C8B-B14F-4D97-AF65-F5344CB8AC3E}">
        <p14:creationId xmlns:p14="http://schemas.microsoft.com/office/powerpoint/2010/main" val="131554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6</a:t>
            </a:fld>
            <a:endParaRPr lang="en-US" dirty="0"/>
          </a:p>
        </p:txBody>
      </p:sp>
    </p:spTree>
    <p:extLst>
      <p:ext uri="{BB962C8B-B14F-4D97-AF65-F5344CB8AC3E}">
        <p14:creationId xmlns:p14="http://schemas.microsoft.com/office/powerpoint/2010/main" val="322893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ABC’s of behavior: Antecedent, Behavior, and Consequence</a:t>
            </a:r>
          </a:p>
        </p:txBody>
      </p:sp>
      <p:sp>
        <p:nvSpPr>
          <p:cNvPr id="4" name="Slide Number Placeholder 3"/>
          <p:cNvSpPr>
            <a:spLocks noGrp="1"/>
          </p:cNvSpPr>
          <p:nvPr>
            <p:ph type="sldNum" sz="quarter" idx="5"/>
          </p:nvPr>
        </p:nvSpPr>
        <p:spPr/>
        <p:txBody>
          <a:bodyPr/>
          <a:lstStyle/>
          <a:p>
            <a:fld id="{DB303FA8-A3F3-7640-B13D-36C73B3E5587}" type="slidenum">
              <a:rPr lang="en-US" smtClean="0"/>
              <a:t>7</a:t>
            </a:fld>
            <a:endParaRPr lang="en-US" dirty="0"/>
          </a:p>
        </p:txBody>
      </p:sp>
    </p:spTree>
    <p:extLst>
      <p:ext uri="{BB962C8B-B14F-4D97-AF65-F5344CB8AC3E}">
        <p14:creationId xmlns:p14="http://schemas.microsoft.com/office/powerpoint/2010/main" val="64397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8</a:t>
            </a:fld>
            <a:endParaRPr lang="en-US" dirty="0"/>
          </a:p>
        </p:txBody>
      </p:sp>
    </p:spTree>
    <p:extLst>
      <p:ext uri="{BB962C8B-B14F-4D97-AF65-F5344CB8AC3E}">
        <p14:creationId xmlns:p14="http://schemas.microsoft.com/office/powerpoint/2010/main" val="263382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9</a:t>
            </a:fld>
            <a:endParaRPr lang="en-US" dirty="0"/>
          </a:p>
        </p:txBody>
      </p:sp>
    </p:spTree>
    <p:extLst>
      <p:ext uri="{BB962C8B-B14F-4D97-AF65-F5344CB8AC3E}">
        <p14:creationId xmlns:p14="http://schemas.microsoft.com/office/powerpoint/2010/main" val="321626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alpha val="30000"/>
          </a:schemeClr>
        </a:solidFill>
        <a:effectLst/>
      </p:bgPr>
    </p:bg>
    <p:spTree>
      <p:nvGrpSpPr>
        <p:cNvPr id="1" name=""/>
        <p:cNvGrpSpPr/>
        <p:nvPr/>
      </p:nvGrpSpPr>
      <p:grpSpPr>
        <a:xfrm>
          <a:off x="0" y="0"/>
          <a:ext cx="0" cy="0"/>
          <a:chOff x="0" y="0"/>
          <a:chExt cx="0" cy="0"/>
        </a:xfrm>
      </p:grpSpPr>
      <p:sp>
        <p:nvSpPr>
          <p:cNvPr id="13" name="Freeform: Shape 20">
            <a:extLst>
              <a:ext uri="{FF2B5EF4-FFF2-40B4-BE49-F238E27FC236}">
                <a16:creationId xmlns:a16="http://schemas.microsoft.com/office/drawing/2014/main" id="{63B165D0-0594-9843-A653-74260F146AE5}"/>
              </a:ext>
            </a:extLst>
          </p:cNvPr>
          <p:cNvSpPr/>
          <p:nvPr userDrawn="1"/>
        </p:nvSpPr>
        <p:spPr>
          <a:xfrm rot="10800000">
            <a:off x="4516427" y="1"/>
            <a:ext cx="7675573" cy="2322894"/>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9">
            <a:extLst>
              <a:ext uri="{FF2B5EF4-FFF2-40B4-BE49-F238E27FC236}">
                <a16:creationId xmlns:a16="http://schemas.microsoft.com/office/drawing/2014/main" id="{31F8B615-0030-2047-8652-146BCEF22564}"/>
              </a:ext>
            </a:extLst>
          </p:cNvPr>
          <p:cNvSpPr/>
          <p:nvPr userDrawn="1"/>
        </p:nvSpPr>
        <p:spPr>
          <a:xfrm>
            <a:off x="0" y="3232602"/>
            <a:ext cx="7674963" cy="3625398"/>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icture Placeholder 7">
            <a:extLst>
              <a:ext uri="{FF2B5EF4-FFF2-40B4-BE49-F238E27FC236}">
                <a16:creationId xmlns:a16="http://schemas.microsoft.com/office/drawing/2014/main" id="{05C21D6A-A628-2443-8075-ACD2B911C6DF}"/>
              </a:ext>
            </a:extLst>
          </p:cNvPr>
          <p:cNvSpPr>
            <a:spLocks noGrp="1"/>
          </p:cNvSpPr>
          <p:nvPr>
            <p:ph type="pic" sz="quarter" idx="14"/>
          </p:nvPr>
        </p:nvSpPr>
        <p:spPr>
          <a:xfrm>
            <a:off x="414338" y="481013"/>
            <a:ext cx="11368087" cy="5875337"/>
          </a:xfrm>
          <a:solidFill>
            <a:schemeClr val="bg1">
              <a:lumMod val="95000"/>
            </a:schemeClr>
          </a:solidFill>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hasCustomPrompt="1"/>
          </p:nvPr>
        </p:nvSpPr>
        <p:spPr>
          <a:xfrm>
            <a:off x="1701383" y="2552298"/>
            <a:ext cx="8789234" cy="1220477"/>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7200" b="1" i="0">
                <a:solidFill>
                  <a:schemeClr val="bg1"/>
                </a:solidFill>
                <a:latin typeface="+mj-lt"/>
                <a:ea typeface="Meiryo UI" panose="020B0604030504040204" pitchFamily="34" charset="-128"/>
              </a:defRPr>
            </a:lvl1pPr>
          </a:lstStyle>
          <a:p>
            <a:r>
              <a:rPr lang="en-US" noProof="0"/>
              <a:t>Title</a:t>
            </a:r>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hasCustomPrompt="1"/>
          </p:nvPr>
        </p:nvSpPr>
        <p:spPr>
          <a:xfrm>
            <a:off x="1701383" y="3919840"/>
            <a:ext cx="8789234" cy="846381"/>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mn-lt"/>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noProof="0" dirty="0"/>
              <a:t>Subtitle</a:t>
            </a:r>
          </a:p>
        </p:txBody>
      </p:sp>
    </p:spTree>
    <p:extLst>
      <p:ext uri="{BB962C8B-B14F-4D97-AF65-F5344CB8AC3E}">
        <p14:creationId xmlns:p14="http://schemas.microsoft.com/office/powerpoint/2010/main" val="18768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413825" y="483781"/>
            <a:ext cx="11364350"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3" name="Straight Connector 2">
            <a:extLst>
              <a:ext uri="{FF2B5EF4-FFF2-40B4-BE49-F238E27FC236}">
                <a16:creationId xmlns:a16="http://schemas.microsoft.com/office/drawing/2014/main" id="{85852ED6-B7AC-5148-BC43-09B76E856F9F}"/>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76AF7-97C9-4365-B2B5-E20C6BB04B41}"/>
              </a:ext>
            </a:extLst>
          </p:cNvPr>
          <p:cNvSpPr>
            <a:spLocks noGrp="1"/>
          </p:cNvSpPr>
          <p:nvPr>
            <p:ph sz="quarter" idx="10"/>
          </p:nvPr>
        </p:nvSpPr>
        <p:spPr>
          <a:xfrm>
            <a:off x="838200" y="1265238"/>
            <a:ext cx="10524344" cy="491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14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Rectangle 9">
            <a:extLst>
              <a:ext uri="{FF2B5EF4-FFF2-40B4-BE49-F238E27FC236}">
                <a16:creationId xmlns:a16="http://schemas.microsoft.com/office/drawing/2014/main" id="{33168214-BA64-4247-995E-0238E9E404F7}"/>
              </a:ext>
            </a:extLst>
          </p:cNvPr>
          <p:cNvSpPr/>
          <p:nvPr userDrawn="1"/>
        </p:nvSpPr>
        <p:spPr>
          <a:xfrm>
            <a:off x="413824" y="483781"/>
            <a:ext cx="5682176"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icture Placeholder 14">
            <a:extLst>
              <a:ext uri="{FF2B5EF4-FFF2-40B4-BE49-F238E27FC236}">
                <a16:creationId xmlns:a16="http://schemas.microsoft.com/office/drawing/2014/main" id="{8745AAA3-09E3-4504-B3FD-611C81F41634}"/>
              </a:ext>
            </a:extLst>
          </p:cNvPr>
          <p:cNvSpPr>
            <a:spLocks noGrp="1"/>
          </p:cNvSpPr>
          <p:nvPr>
            <p:ph type="pic" sz="quarter" idx="11"/>
          </p:nvPr>
        </p:nvSpPr>
        <p:spPr>
          <a:xfrm>
            <a:off x="6655634" y="37553"/>
            <a:ext cx="5536366" cy="6820447"/>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anchor="ctr">
            <a:noAutofit/>
          </a:bodyPr>
          <a:lstStyle>
            <a:lvl1pPr marL="0" indent="0" algn="ctr">
              <a:buNone/>
              <a:defRPr sz="800"/>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53703B7C-2DC4-C14C-A9CA-F1D21E7FC6AF}"/>
              </a:ext>
            </a:extLst>
          </p:cNvPr>
          <p:cNvSpPr>
            <a:spLocks noGrp="1"/>
          </p:cNvSpPr>
          <p:nvPr>
            <p:ph type="title"/>
          </p:nvPr>
        </p:nvSpPr>
        <p:spPr>
          <a:xfrm>
            <a:off x="838200" y="681037"/>
            <a:ext cx="4791637"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8" name="Straight Connector 7">
            <a:extLst>
              <a:ext uri="{FF2B5EF4-FFF2-40B4-BE49-F238E27FC236}">
                <a16:creationId xmlns:a16="http://schemas.microsoft.com/office/drawing/2014/main" id="{AD28B953-BDF8-6C47-ADCD-D3EAF78963C3}"/>
              </a:ext>
            </a:extLst>
          </p:cNvPr>
          <p:cNvCxnSpPr>
            <a:cxnSpLocks/>
          </p:cNvCxnSpPr>
          <p:nvPr userDrawn="1"/>
        </p:nvCxnSpPr>
        <p:spPr>
          <a:xfrm>
            <a:off x="838200" y="1264837"/>
            <a:ext cx="479163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0C521-A2C1-48E6-B26C-DFF1B4FD4227}"/>
              </a:ext>
            </a:extLst>
          </p:cNvPr>
          <p:cNvSpPr>
            <a:spLocks noGrp="1"/>
          </p:cNvSpPr>
          <p:nvPr>
            <p:ph sz="quarter" idx="12"/>
          </p:nvPr>
        </p:nvSpPr>
        <p:spPr>
          <a:xfrm>
            <a:off x="838200" y="1265238"/>
            <a:ext cx="4791637" cy="4911725"/>
          </a:xfrm>
        </p:spPr>
        <p:txBody>
          <a:bodyPr/>
          <a:lstStyle/>
          <a:p>
            <a:pPr lvl="0"/>
            <a:r>
              <a:rPr lang="en-US"/>
              <a:t>Click to edit Master text styles</a:t>
            </a:r>
          </a:p>
        </p:txBody>
      </p:sp>
    </p:spTree>
    <p:extLst>
      <p:ext uri="{BB962C8B-B14F-4D97-AF65-F5344CB8AC3E}">
        <p14:creationId xmlns:p14="http://schemas.microsoft.com/office/powerpoint/2010/main" val="354854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alpha val="30000"/>
          </a:schemeClr>
        </a:solidFill>
        <a:effectLst/>
      </p:bgPr>
    </p:bg>
    <p:spTree>
      <p:nvGrpSpPr>
        <p:cNvPr id="1" name=""/>
        <p:cNvGrpSpPr/>
        <p:nvPr/>
      </p:nvGrpSpPr>
      <p:grpSpPr>
        <a:xfrm>
          <a:off x="0" y="0"/>
          <a:ext cx="0" cy="0"/>
          <a:chOff x="0" y="0"/>
          <a:chExt cx="0" cy="0"/>
        </a:xfrm>
      </p:grpSpPr>
      <p:sp>
        <p:nvSpPr>
          <p:cNvPr id="26" name="Freeform: Shape 8">
            <a:extLst>
              <a:ext uri="{FF2B5EF4-FFF2-40B4-BE49-F238E27FC236}">
                <a16:creationId xmlns:a16="http://schemas.microsoft.com/office/drawing/2014/main" id="{94B2908E-04B3-4B40-8DDD-1667E3F93DAE}"/>
              </a:ext>
            </a:extLst>
          </p:cNvPr>
          <p:cNvSpPr/>
          <p:nvPr userDrawn="1"/>
        </p:nvSpPr>
        <p:spPr>
          <a:xfrm rot="10800000">
            <a:off x="0" y="4362449"/>
            <a:ext cx="12192000" cy="2495550"/>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838822" y="1721223"/>
            <a:ext cx="4857421"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2">
            <a:extLst>
              <a:ext uri="{FF2B5EF4-FFF2-40B4-BE49-F238E27FC236}">
                <a16:creationId xmlns:a16="http://schemas.microsoft.com/office/drawing/2014/main" id="{525A7DB0-14F0-B341-AEBA-0DC92D001E33}"/>
              </a:ext>
            </a:extLst>
          </p:cNvPr>
          <p:cNvSpPr>
            <a:spLocks noGrp="1"/>
          </p:cNvSpPr>
          <p:nvPr>
            <p:ph type="body" idx="1"/>
          </p:nvPr>
        </p:nvSpPr>
        <p:spPr>
          <a:xfrm>
            <a:off x="1263197" y="2038570"/>
            <a:ext cx="408614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79D42B85-1179-7D46-AE33-2B64EEFC44B2}"/>
              </a:ext>
            </a:extLst>
          </p:cNvPr>
          <p:cNvSpPr/>
          <p:nvPr userDrawn="1"/>
        </p:nvSpPr>
        <p:spPr>
          <a:xfrm>
            <a:off x="6495759" y="1721223"/>
            <a:ext cx="4858040"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 Placeholder 2">
            <a:extLst>
              <a:ext uri="{FF2B5EF4-FFF2-40B4-BE49-F238E27FC236}">
                <a16:creationId xmlns:a16="http://schemas.microsoft.com/office/drawing/2014/main" id="{2197AEE6-BBEC-494F-985F-3855AE4B14B5}"/>
              </a:ext>
            </a:extLst>
          </p:cNvPr>
          <p:cNvSpPr>
            <a:spLocks noGrp="1"/>
          </p:cNvSpPr>
          <p:nvPr>
            <p:ph type="body" idx="11"/>
          </p:nvPr>
        </p:nvSpPr>
        <p:spPr>
          <a:xfrm>
            <a:off x="6854754" y="2038570"/>
            <a:ext cx="408666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itle 1">
            <a:extLst>
              <a:ext uri="{FF2B5EF4-FFF2-40B4-BE49-F238E27FC236}">
                <a16:creationId xmlns:a16="http://schemas.microsoft.com/office/drawing/2014/main" id="{C2E270DF-A15A-D547-8882-6E5797B22CEA}"/>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28" name="Straight Connector 27">
            <a:extLst>
              <a:ext uri="{FF2B5EF4-FFF2-40B4-BE49-F238E27FC236}">
                <a16:creationId xmlns:a16="http://schemas.microsoft.com/office/drawing/2014/main" id="{79B3613A-9294-EA43-9505-F156E86E6E10}"/>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E4B45-6E8A-44C6-9117-DF2BA9812882}"/>
              </a:ext>
            </a:extLst>
          </p:cNvPr>
          <p:cNvSpPr>
            <a:spLocks noGrp="1"/>
          </p:cNvSpPr>
          <p:nvPr>
            <p:ph sz="quarter" idx="12"/>
          </p:nvPr>
        </p:nvSpPr>
        <p:spPr>
          <a:xfrm>
            <a:off x="1263195" y="2885581"/>
            <a:ext cx="4086147" cy="3102469"/>
          </a:xfrm>
        </p:spPr>
        <p:txBody>
          <a:bodyPr/>
          <a:lstStyle/>
          <a:p>
            <a:pPr lvl="0"/>
            <a:r>
              <a:rPr lang="en-US"/>
              <a:t>Click to edit Master text styles</a:t>
            </a:r>
          </a:p>
        </p:txBody>
      </p:sp>
      <p:sp>
        <p:nvSpPr>
          <p:cNvPr id="13" name="Content Placeholder 2">
            <a:extLst>
              <a:ext uri="{FF2B5EF4-FFF2-40B4-BE49-F238E27FC236}">
                <a16:creationId xmlns:a16="http://schemas.microsoft.com/office/drawing/2014/main" id="{2B29B9FA-7273-4615-BD56-12D6427D024B}"/>
              </a:ext>
            </a:extLst>
          </p:cNvPr>
          <p:cNvSpPr>
            <a:spLocks noGrp="1"/>
          </p:cNvSpPr>
          <p:nvPr>
            <p:ph sz="quarter" idx="13"/>
          </p:nvPr>
        </p:nvSpPr>
        <p:spPr>
          <a:xfrm>
            <a:off x="6861067" y="2885581"/>
            <a:ext cx="4086667" cy="3102469"/>
          </a:xfrm>
        </p:spPr>
        <p:txBody>
          <a:bodyPr/>
          <a:lstStyle/>
          <a:p>
            <a:pPr lvl="0"/>
            <a:r>
              <a:rPr lang="en-US"/>
              <a:t>Click to edit Master text styles</a:t>
            </a:r>
          </a:p>
        </p:txBody>
      </p:sp>
      <p:sp>
        <p:nvSpPr>
          <p:cNvPr id="4" name="Date Placeholder 3">
            <a:extLst>
              <a:ext uri="{FF2B5EF4-FFF2-40B4-BE49-F238E27FC236}">
                <a16:creationId xmlns:a16="http://schemas.microsoft.com/office/drawing/2014/main" id="{1A093508-506F-4731-B6DA-F6E8F8B09553}"/>
              </a:ext>
            </a:extLst>
          </p:cNvPr>
          <p:cNvSpPr>
            <a:spLocks noGrp="1"/>
          </p:cNvSpPr>
          <p:nvPr>
            <p:ph type="dt" sz="half" idx="14"/>
          </p:nvPr>
        </p:nvSpPr>
        <p:spPr/>
        <p:txBody>
          <a:bodyPr/>
          <a:lstStyle>
            <a:lvl1pPr>
              <a:defRPr>
                <a:solidFill>
                  <a:schemeClr val="bg1"/>
                </a:solidFill>
              </a:defRPr>
            </a:lvl1pPr>
          </a:lstStyle>
          <a:p>
            <a:fld id="{906A8E3A-8DBF-0542-BC99-444DCA0CC2C2}" type="datetimeFigureOut">
              <a:rPr lang="en-US" smtClean="0"/>
              <a:pPr/>
              <a:t>4/27/2023</a:t>
            </a:fld>
            <a:endParaRPr lang="en-US" dirty="0"/>
          </a:p>
        </p:txBody>
      </p:sp>
      <p:sp>
        <p:nvSpPr>
          <p:cNvPr id="6" name="Footer Placeholder 5">
            <a:extLst>
              <a:ext uri="{FF2B5EF4-FFF2-40B4-BE49-F238E27FC236}">
                <a16:creationId xmlns:a16="http://schemas.microsoft.com/office/drawing/2014/main" id="{600CFF9F-3D1C-430B-BECE-49D87C7AE905}"/>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3CD95F5F-990E-4917-82C6-FBFD4547AFB7}"/>
              </a:ext>
            </a:extLst>
          </p:cNvPr>
          <p:cNvSpPr>
            <a:spLocks noGrp="1"/>
          </p:cNvSpPr>
          <p:nvPr>
            <p:ph type="sldNum" sz="quarter" idx="16"/>
          </p:nvPr>
        </p:nvSpPr>
        <p:spPr/>
        <p:txBody>
          <a:bodyPr/>
          <a:lstStyle>
            <a:lvl1pPr>
              <a:defRPr>
                <a:solidFill>
                  <a:schemeClr val="bg1"/>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15403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accent6">
            <a:alpha val="30000"/>
          </a:schemeClr>
        </a:solidFill>
        <a:effectLst/>
      </p:bgPr>
    </p:bg>
    <p:spTree>
      <p:nvGrpSpPr>
        <p:cNvPr id="1" name=""/>
        <p:cNvGrpSpPr/>
        <p:nvPr/>
      </p:nvGrpSpPr>
      <p:grpSpPr>
        <a:xfrm>
          <a:off x="0" y="0"/>
          <a:ext cx="0" cy="0"/>
          <a:chOff x="0" y="0"/>
          <a:chExt cx="0" cy="0"/>
        </a:xfrm>
      </p:grpSpPr>
      <p:sp>
        <p:nvSpPr>
          <p:cNvPr id="8" name="Freeform: Shape 6">
            <a:extLst>
              <a:ext uri="{FF2B5EF4-FFF2-40B4-BE49-F238E27FC236}">
                <a16:creationId xmlns:a16="http://schemas.microsoft.com/office/drawing/2014/main" id="{E0728D6F-9DC1-CD49-A2D6-834724E8AF3F}"/>
              </a:ext>
            </a:extLst>
          </p:cNvPr>
          <p:cNvSpPr/>
          <p:nvPr userDrawn="1"/>
        </p:nvSpPr>
        <p:spPr>
          <a:xfrm>
            <a:off x="0" y="0"/>
            <a:ext cx="12181097" cy="4981942"/>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30">
            <a:extLst>
              <a:ext uri="{FF2B5EF4-FFF2-40B4-BE49-F238E27FC236}">
                <a16:creationId xmlns:a16="http://schemas.microsoft.com/office/drawing/2014/main" id="{2120EC90-BDC2-0E4B-9A3F-97CA90AA39F1}"/>
              </a:ext>
            </a:extLst>
          </p:cNvPr>
          <p:cNvSpPr>
            <a:spLocks noGrp="1"/>
          </p:cNvSpPr>
          <p:nvPr>
            <p:ph type="pic" sz="quarter" idx="14"/>
          </p:nvPr>
        </p:nvSpPr>
        <p:spPr>
          <a:xfrm>
            <a:off x="0" y="0"/>
            <a:ext cx="9298096" cy="6858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anchor="ctr">
            <a:noAutofit/>
          </a:bodyPr>
          <a:lstStyle>
            <a:lvl1pPr marL="0" indent="0" algn="ctr">
              <a:buNone/>
              <a:defRPr sz="1800">
                <a:solidFill>
                  <a:schemeClr val="tx2"/>
                </a:solidFill>
              </a:defRPr>
            </a:lvl1p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F8985295-F0BC-9B4D-981C-D474C9EDECD0}"/>
              </a:ext>
            </a:extLst>
          </p:cNvPr>
          <p:cNvSpPr/>
          <p:nvPr userDrawn="1"/>
        </p:nvSpPr>
        <p:spPr>
          <a:xfrm>
            <a:off x="6405102" y="2512661"/>
            <a:ext cx="5284607" cy="43453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itle 1">
            <a:extLst>
              <a:ext uri="{FF2B5EF4-FFF2-40B4-BE49-F238E27FC236}">
                <a16:creationId xmlns:a16="http://schemas.microsoft.com/office/drawing/2014/main" id="{5CB02C94-6046-2E46-BE22-98A994B16607}"/>
              </a:ext>
            </a:extLst>
          </p:cNvPr>
          <p:cNvSpPr>
            <a:spLocks noGrp="1"/>
          </p:cNvSpPr>
          <p:nvPr>
            <p:ph type="title"/>
          </p:nvPr>
        </p:nvSpPr>
        <p:spPr>
          <a:xfrm>
            <a:off x="6767867" y="2763704"/>
            <a:ext cx="4559075"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24" name="Straight Connector 23">
            <a:extLst>
              <a:ext uri="{FF2B5EF4-FFF2-40B4-BE49-F238E27FC236}">
                <a16:creationId xmlns:a16="http://schemas.microsoft.com/office/drawing/2014/main" id="{E80620B5-CD54-A44A-A690-BB5E58FBDA77}"/>
              </a:ext>
            </a:extLst>
          </p:cNvPr>
          <p:cNvCxnSpPr>
            <a:cxnSpLocks/>
          </p:cNvCxnSpPr>
          <p:nvPr userDrawn="1"/>
        </p:nvCxnSpPr>
        <p:spPr>
          <a:xfrm>
            <a:off x="6767867" y="3347504"/>
            <a:ext cx="444369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33D35FF-5668-47B8-A93C-30923509CC04}"/>
              </a:ext>
            </a:extLst>
          </p:cNvPr>
          <p:cNvSpPr>
            <a:spLocks noGrp="1"/>
          </p:cNvSpPr>
          <p:nvPr>
            <p:ph sz="quarter" idx="15"/>
          </p:nvPr>
        </p:nvSpPr>
        <p:spPr>
          <a:xfrm>
            <a:off x="6767513" y="3348038"/>
            <a:ext cx="4559074" cy="30083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1714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4/27/2023</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spTree>
    <p:extLst>
      <p:ext uri="{BB962C8B-B14F-4D97-AF65-F5344CB8AC3E}">
        <p14:creationId xmlns:p14="http://schemas.microsoft.com/office/powerpoint/2010/main" val="41129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tx1">
                    <a:tint val="75000"/>
                  </a:schemeClr>
                </a:solidFill>
              </a:defRPr>
            </a:lvl1pPr>
          </a:lstStyle>
          <a:p>
            <a:fld id="{906A8E3A-8DBF-0542-BC99-444DCA0CC2C2}" type="datetimeFigureOut">
              <a:rPr lang="en-US" smtClean="0"/>
              <a:pPr/>
              <a:t>4/27/2023</a:t>
            </a:fld>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0936940" y="6492875"/>
            <a:ext cx="416859" cy="228600"/>
          </a:xfrm>
          <a:prstGeom prst="rect">
            <a:avLst/>
          </a:prstGeom>
        </p:spPr>
        <p:txBody>
          <a:bodyPr vert="horz" lIns="91440" tIns="45720" rIns="91440" bIns="45720" rtlCol="0" anchor="ctr"/>
          <a:lstStyle>
            <a:lvl1pPr algn="r">
              <a:defRPr sz="800">
                <a:solidFill>
                  <a:schemeClr val="tx1">
                    <a:tint val="75000"/>
                  </a:schemeClr>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06674529"/>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2" r:id="rId3"/>
    <p:sldLayoutId id="2147483687" r:id="rId4"/>
    <p:sldLayoutId id="2147483693" r:id="rId5"/>
    <p:sldLayoutId id="214748367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2400" b="1" kern="1200" spc="150" baseline="0">
          <a:solidFill>
            <a:schemeClr val="accent1"/>
          </a:solidFill>
          <a:latin typeface="+mj-lt"/>
          <a:ea typeface="Meiryo UI" panose="020B0604030504040204" pitchFamily="34" charset="-128"/>
          <a:cs typeface="+mj-cs"/>
        </a:defRPr>
      </a:lvl1pPr>
    </p:titleStyle>
    <p:bodyStyle>
      <a:lvl1pPr marL="2286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jpg"/><Relationship Id="rId4" Type="http://schemas.openxmlformats.org/officeDocument/2006/relationships/diagramLayout" Target="../diagrams/layout1.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hyperlink" Target="https://dph.georgia.gov/babies-cant-wait" TargetMode="External"/><Relationship Id="rId7" Type="http://schemas.openxmlformats.org/officeDocument/2006/relationships/hyperlink" Target="https://www.cdc.gov/ncbddd/autism/index.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autismspeaks.org/" TargetMode="External"/><Relationship Id="rId5" Type="http://schemas.openxmlformats.org/officeDocument/2006/relationships/hyperlink" Target="https://www.sccpss.com/charter/Pages/default.aspx" TargetMode="External"/><Relationship Id="rId4" Type="http://schemas.openxmlformats.org/officeDocument/2006/relationships/hyperlink" Target="https://sites.ed.gov/ide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flowers">
            <a:extLst>
              <a:ext uri="{FF2B5EF4-FFF2-40B4-BE49-F238E27FC236}">
                <a16:creationId xmlns:a16="http://schemas.microsoft.com/office/drawing/2014/main" id="{5A8C014E-25AF-4B1A-85C4-1B34CBEC7EE8}"/>
              </a:ext>
            </a:extLst>
          </p:cNvPr>
          <p:cNvPicPr>
            <a:picLocks noGrp="1" noChangeAspect="1"/>
          </p:cNvPicPr>
          <p:nvPr>
            <p:ph type="pic" sz="quarter" idx="14"/>
          </p:nvPr>
        </p:nvPicPr>
        <p:blipFill>
          <a:blip r:embed="rId3">
            <a:alphaModFix amt="35000"/>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4A2D73A5-4430-0F47-84CE-C3324CEBA797}"/>
              </a:ext>
            </a:extLst>
          </p:cNvPr>
          <p:cNvSpPr>
            <a:spLocks noGrp="1"/>
          </p:cNvSpPr>
          <p:nvPr>
            <p:ph type="ctrTitle"/>
          </p:nvPr>
        </p:nvSpPr>
        <p:spPr>
          <a:xfrm>
            <a:off x="1397834" y="2204287"/>
            <a:ext cx="9396331" cy="2428787"/>
          </a:xfrm>
        </p:spPr>
        <p:txBody>
          <a:bodyPr>
            <a:normAutofit/>
          </a:bodyPr>
          <a:lstStyle/>
          <a:p>
            <a:r>
              <a:rPr lang="en-US" dirty="0">
                <a:solidFill>
                  <a:srgbClr val="00B0F0"/>
                </a:solidFill>
                <a:latin typeface="Dreaming Outloud Script Pro" panose="020B0604020202020204" pitchFamily="66" charset="0"/>
                <a:cs typeface="Dreaming Outloud Script Pro" panose="020B0604020202020204" pitchFamily="66" charset="0"/>
              </a:rPr>
              <a:t>My Child has Autism, Now What?</a:t>
            </a:r>
          </a:p>
        </p:txBody>
      </p:sp>
      <p:sp>
        <p:nvSpPr>
          <p:cNvPr id="5" name="Subtitle 4">
            <a:extLst>
              <a:ext uri="{FF2B5EF4-FFF2-40B4-BE49-F238E27FC236}">
                <a16:creationId xmlns:a16="http://schemas.microsoft.com/office/drawing/2014/main" id="{9107CE13-DFD5-424B-B4BF-ADF75F3976E0}"/>
              </a:ext>
            </a:extLst>
          </p:cNvPr>
          <p:cNvSpPr>
            <a:spLocks noGrp="1"/>
          </p:cNvSpPr>
          <p:nvPr>
            <p:ph type="subTitle" idx="1"/>
          </p:nvPr>
        </p:nvSpPr>
        <p:spPr>
          <a:xfrm>
            <a:off x="1701383" y="5554346"/>
            <a:ext cx="8789234" cy="624781"/>
          </a:xfrm>
        </p:spPr>
        <p:txBody>
          <a:bodyPr>
            <a:normAutofit fontScale="92500" lnSpcReduction="20000"/>
          </a:bodyPr>
          <a:lstStyle/>
          <a:p>
            <a:endParaRPr lang="en-US" altLang="ja-JP" dirty="0"/>
          </a:p>
          <a:p>
            <a:r>
              <a:rPr lang="en-US" altLang="ja-JP" dirty="0">
                <a:solidFill>
                  <a:schemeClr val="accent5"/>
                </a:solidFill>
              </a:rPr>
              <a:t>Created by: Ciarra Torres and Sarah Weber</a:t>
            </a:r>
            <a:endParaRPr lang="ja-JP" altLang="en-US" dirty="0">
              <a:solidFill>
                <a:schemeClr val="accent5"/>
              </a:solidFill>
            </a:endParaRPr>
          </a:p>
        </p:txBody>
      </p:sp>
      <p:pic>
        <p:nvPicPr>
          <p:cNvPr id="3" name="Picture 2" descr="Text&#10;&#10;Description automatically generated">
            <a:extLst>
              <a:ext uri="{FF2B5EF4-FFF2-40B4-BE49-F238E27FC236}">
                <a16:creationId xmlns:a16="http://schemas.microsoft.com/office/drawing/2014/main" id="{43943B63-2888-9379-9F00-C4C9E82D1F84}"/>
              </a:ext>
            </a:extLst>
          </p:cNvPr>
          <p:cNvPicPr>
            <a:picLocks noChangeAspect="1"/>
          </p:cNvPicPr>
          <p:nvPr/>
        </p:nvPicPr>
        <p:blipFill>
          <a:blip r:embed="rId4"/>
          <a:stretch>
            <a:fillRect/>
          </a:stretch>
        </p:blipFill>
        <p:spPr>
          <a:xfrm>
            <a:off x="-247489" y="190274"/>
            <a:ext cx="7606369" cy="2085785"/>
          </a:xfrm>
          <a:prstGeom prst="rect">
            <a:avLst/>
          </a:prstGeom>
        </p:spPr>
      </p:pic>
    </p:spTree>
    <p:extLst>
      <p:ext uri="{BB962C8B-B14F-4D97-AF65-F5344CB8AC3E}">
        <p14:creationId xmlns:p14="http://schemas.microsoft.com/office/powerpoint/2010/main" val="2221651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B577-2B91-1105-4893-C4E16159633A}"/>
              </a:ext>
            </a:extLst>
          </p:cNvPr>
          <p:cNvSpPr>
            <a:spLocks noGrp="1"/>
          </p:cNvSpPr>
          <p:nvPr>
            <p:ph type="title"/>
          </p:nvPr>
        </p:nvSpPr>
        <p:spPr/>
        <p:txBody>
          <a:bodyPr/>
          <a:lstStyle/>
          <a:p>
            <a:pPr algn="ctr"/>
            <a:r>
              <a:rPr lang="en-US" dirty="0">
                <a:solidFill>
                  <a:srgbClr val="7030A0"/>
                </a:solidFill>
              </a:rPr>
              <a:t>Example of Diagnosis Time-Line</a:t>
            </a:r>
          </a:p>
        </p:txBody>
      </p:sp>
      <p:graphicFrame>
        <p:nvGraphicFramePr>
          <p:cNvPr id="4" name="Content Placeholder 3">
            <a:extLst>
              <a:ext uri="{FF2B5EF4-FFF2-40B4-BE49-F238E27FC236}">
                <a16:creationId xmlns:a16="http://schemas.microsoft.com/office/drawing/2014/main" id="{449C3F7B-4487-86D4-E3A1-FABA5FC29446}"/>
              </a:ext>
            </a:extLst>
          </p:cNvPr>
          <p:cNvGraphicFramePr>
            <a:graphicFrameLocks noGrp="1"/>
          </p:cNvGraphicFramePr>
          <p:nvPr>
            <p:ph sz="quarter" idx="10"/>
            <p:extLst>
              <p:ext uri="{D42A27DB-BD31-4B8C-83A1-F6EECF244321}">
                <p14:modId xmlns:p14="http://schemas.microsoft.com/office/powerpoint/2010/main" val="4136259431"/>
              </p:ext>
            </p:extLst>
          </p:nvPr>
        </p:nvGraphicFramePr>
        <p:xfrm>
          <a:off x="718128" y="1391197"/>
          <a:ext cx="10964791" cy="584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28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AD15-06F8-14EF-34B6-2711161BC577}"/>
              </a:ext>
            </a:extLst>
          </p:cNvPr>
          <p:cNvSpPr>
            <a:spLocks noGrp="1"/>
          </p:cNvSpPr>
          <p:nvPr>
            <p:ph type="title"/>
          </p:nvPr>
        </p:nvSpPr>
        <p:spPr>
          <a:xfrm>
            <a:off x="6767867" y="2763704"/>
            <a:ext cx="4559075" cy="583800"/>
          </a:xfrm>
        </p:spPr>
        <p:txBody>
          <a:bodyPr anchor="ctr">
            <a:normAutofit/>
          </a:bodyPr>
          <a:lstStyle/>
          <a:p>
            <a:pPr algn="ctr"/>
            <a:r>
              <a:rPr lang="en-US" dirty="0"/>
              <a:t>What is Autism?</a:t>
            </a:r>
          </a:p>
        </p:txBody>
      </p:sp>
      <p:sp>
        <p:nvSpPr>
          <p:cNvPr id="3" name="Content Placeholder 2">
            <a:extLst>
              <a:ext uri="{FF2B5EF4-FFF2-40B4-BE49-F238E27FC236}">
                <a16:creationId xmlns:a16="http://schemas.microsoft.com/office/drawing/2014/main" id="{719E3978-299E-EFC5-8FB7-9E25840E23E6}"/>
              </a:ext>
            </a:extLst>
          </p:cNvPr>
          <p:cNvSpPr>
            <a:spLocks noGrp="1"/>
          </p:cNvSpPr>
          <p:nvPr>
            <p:ph sz="quarter" idx="15"/>
          </p:nvPr>
        </p:nvSpPr>
        <p:spPr>
          <a:xfrm>
            <a:off x="6767513" y="3348038"/>
            <a:ext cx="4559074" cy="3008312"/>
          </a:xfrm>
        </p:spPr>
        <p:txBody>
          <a:bodyPr>
            <a:normAutofit fontScale="92500" lnSpcReduction="20000"/>
          </a:bodyPr>
          <a:lstStyle/>
          <a:p>
            <a:pPr marL="0" marR="0">
              <a:lnSpc>
                <a:spcPct val="107000"/>
              </a:lnSpc>
              <a:spcBef>
                <a:spcPts val="0"/>
              </a:spcBef>
              <a:spcAft>
                <a:spcPts val="800"/>
              </a:spcAft>
            </a:pPr>
            <a:r>
              <a:rPr lang="en-US" sz="1800" dirty="0">
                <a:effectLst/>
                <a:latin typeface="Calibri" panose="020F0502020204030204" pitchFamily="34" charset="0"/>
              </a:rPr>
              <a:t>Autism refers to a broad range of conditions characterized by challenges with social skills, repetitive behaviors, speech and nonverbal communication. </a:t>
            </a:r>
          </a:p>
          <a:p>
            <a:pPr marL="0" marR="0">
              <a:lnSpc>
                <a:spcPct val="107000"/>
              </a:lnSpc>
              <a:spcBef>
                <a:spcPts val="0"/>
              </a:spcBef>
              <a:spcAft>
                <a:spcPts val="800"/>
              </a:spcAft>
            </a:pPr>
            <a:r>
              <a:rPr lang="en-US" sz="1800" dirty="0">
                <a:effectLst/>
                <a:latin typeface="Calibri" panose="020F0502020204030204" pitchFamily="34" charset="0"/>
              </a:rPr>
              <a:t>According to the DSM-5 which is the diagnostic and statistical manual for mental health-5</a:t>
            </a:r>
            <a:r>
              <a:rPr lang="en-US" sz="1800" baseline="30000" dirty="0">
                <a:effectLst/>
                <a:latin typeface="Calibri" panose="020F0502020204030204" pitchFamily="34" charset="0"/>
              </a:rPr>
              <a:t>th</a:t>
            </a:r>
            <a:r>
              <a:rPr lang="en-US" sz="1800" dirty="0">
                <a:effectLst/>
                <a:latin typeface="Calibri" panose="020F0502020204030204" pitchFamily="34" charset="0"/>
              </a:rPr>
              <a:t> edition, a child must display persistent deficits in each of the three areas of social communication and interaction plus at least two or four types of restricted, repetitive behaviors for a diagnosis of autism </a:t>
            </a:r>
          </a:p>
          <a:p>
            <a:pPr algn="ctr"/>
            <a:endParaRPr lang="en-US" dirty="0"/>
          </a:p>
        </p:txBody>
      </p:sp>
      <p:pic>
        <p:nvPicPr>
          <p:cNvPr id="4" name="Picture Placeholder 4">
            <a:extLst>
              <a:ext uri="{FF2B5EF4-FFF2-40B4-BE49-F238E27FC236}">
                <a16:creationId xmlns:a16="http://schemas.microsoft.com/office/drawing/2014/main" id="{FDAD60E6-73E3-BAF2-D902-0C5D2029BB18}"/>
              </a:ext>
            </a:extLst>
          </p:cNvPr>
          <p:cNvPicPr>
            <a:picLocks noGrp="1" noChangeAspect="1"/>
          </p:cNvPicPr>
          <p:nvPr>
            <p:ph type="pic" sz="quarter" idx="14"/>
          </p:nvPr>
        </p:nvPicPr>
        <p:blipFill rotWithShape="1">
          <a:blip r:embed="rId3"/>
          <a:stretch/>
        </p:blipFill>
        <p:spPr>
          <a:xfrm>
            <a:off x="567630" y="378333"/>
            <a:ext cx="4856504" cy="45651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298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FC812B8-4F6C-288C-5CF0-9E12D9A8BC1F}"/>
              </a:ext>
            </a:extLst>
          </p:cNvPr>
          <p:cNvSpPr>
            <a:spLocks noGrp="1"/>
          </p:cNvSpPr>
          <p:nvPr>
            <p:ph type="title"/>
          </p:nvPr>
        </p:nvSpPr>
        <p:spPr>
          <a:xfrm>
            <a:off x="838200" y="681037"/>
            <a:ext cx="10515600" cy="583800"/>
          </a:xfrm>
        </p:spPr>
        <p:txBody>
          <a:bodyPr/>
          <a:lstStyle/>
          <a:p>
            <a:pPr algn="ctr"/>
            <a:r>
              <a:rPr kumimoji="0" lang="en-US" altLang="en-US" sz="2400" i="0" u="none" strike="noStrike" cap="none" normalizeH="0" baseline="0" dirty="0">
                <a:ln>
                  <a:noFill/>
                </a:ln>
                <a:solidFill>
                  <a:srgbClr val="7030A0"/>
                </a:solidFill>
                <a:effectLst/>
                <a:latin typeface="+mj-lt"/>
              </a:rPr>
              <a:t>Data and Statistics on Autism Spectrum Disorder</a:t>
            </a:r>
            <a:endParaRPr lang="en-US" dirty="0">
              <a:solidFill>
                <a:srgbClr val="7030A0"/>
              </a:solidFill>
              <a:latin typeface="+mj-lt"/>
            </a:endParaRPr>
          </a:p>
        </p:txBody>
      </p:sp>
      <p:sp>
        <p:nvSpPr>
          <p:cNvPr id="4" name="Rectangle 1">
            <a:extLst>
              <a:ext uri="{FF2B5EF4-FFF2-40B4-BE49-F238E27FC236}">
                <a16:creationId xmlns:a16="http://schemas.microsoft.com/office/drawing/2014/main" id="{C380E5D6-26CB-5FCE-8C45-42779056AE49}"/>
              </a:ext>
            </a:extLst>
          </p:cNvPr>
          <p:cNvSpPr>
            <a:spLocks noGrp="1" noChangeArrowheads="1"/>
          </p:cNvSpPr>
          <p:nvPr>
            <p:ph sz="quarter" idx="10"/>
          </p:nvPr>
        </p:nvSpPr>
        <p:spPr bwMode="auto">
          <a:xfrm>
            <a:off x="612949" y="524125"/>
            <a:ext cx="10740851" cy="53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indent="0" eaLnBrk="0" fontAlgn="base" hangingPunct="0">
              <a:lnSpc>
                <a:spcPct val="250000"/>
              </a:lnSpc>
              <a:spcBef>
                <a:spcPct val="0"/>
              </a:spcBef>
              <a:spcAft>
                <a:spcPct val="0"/>
              </a:spcAft>
              <a:buNone/>
            </a:pPr>
            <a:br>
              <a:rPr kumimoji="0" lang="en-US" altLang="en-US" sz="1400" b="0" i="0" u="none" strike="noStrike" cap="none" normalizeH="0" baseline="0" dirty="0">
                <a:ln>
                  <a:noFill/>
                </a:ln>
                <a:solidFill>
                  <a:schemeClr val="tx1"/>
                </a:solidFill>
                <a:effectLst/>
              </a:rPr>
            </a:br>
            <a:endParaRPr kumimoji="0" lang="en-US" altLang="en-US" sz="1400" b="0" i="0" u="none" strike="noStrike" cap="none" normalizeH="0" baseline="0" dirty="0">
              <a:ln>
                <a:noFill/>
              </a:ln>
              <a:solidFill>
                <a:schemeClr val="tx1"/>
              </a:solidFill>
              <a:effectLst/>
            </a:endParaRPr>
          </a:p>
          <a:p>
            <a:pPr eaLnBrk="0" fontAlgn="base" hangingPunct="0">
              <a:lnSpc>
                <a:spcPct val="250000"/>
              </a:lnSpc>
              <a:spcBef>
                <a:spcPct val="0"/>
              </a:spcBef>
              <a:spcAft>
                <a:spcPct val="0"/>
              </a:spcAft>
            </a:pPr>
            <a:r>
              <a:rPr kumimoji="0" lang="en-US" altLang="en-US" sz="1400" b="0" i="0" u="none" strike="noStrike" cap="none" normalizeH="0" baseline="0" dirty="0">
                <a:ln>
                  <a:noFill/>
                </a:ln>
                <a:solidFill>
                  <a:srgbClr val="000000"/>
                </a:solidFill>
                <a:effectLst/>
                <a:cs typeface="Open Sans" panose="020B0606030504020204" pitchFamily="34" charset="0"/>
              </a:rPr>
              <a:t>About 1 in 36 children has been identified with autism spectrum disorder (ASD) according to estimates from CDC’s Autism and Developmental Disabilities Monitoring (ADDM) Network.</a:t>
            </a:r>
          </a:p>
          <a:p>
            <a:pPr eaLnBrk="0" fontAlgn="base" hangingPunct="0">
              <a:lnSpc>
                <a:spcPct val="250000"/>
              </a:lnSpc>
              <a:spcBef>
                <a:spcPct val="0"/>
              </a:spcBef>
              <a:spcAft>
                <a:spcPct val="0"/>
              </a:spcAft>
            </a:pPr>
            <a:r>
              <a:rPr kumimoji="0" lang="en-US" altLang="en-US" sz="1400" b="0" i="0" u="none" strike="noStrike" cap="none" normalizeH="0" baseline="0" dirty="0">
                <a:ln>
                  <a:noFill/>
                </a:ln>
                <a:solidFill>
                  <a:srgbClr val="000000"/>
                </a:solidFill>
                <a:effectLst/>
                <a:cs typeface="Open Sans" panose="020B0606030504020204" pitchFamily="34" charset="0"/>
              </a:rPr>
              <a:t>ASD is reported to occur in all racial, ethnic, and socioeconomic groups.</a:t>
            </a:r>
          </a:p>
          <a:p>
            <a:pPr eaLnBrk="0" fontAlgn="base" hangingPunct="0">
              <a:lnSpc>
                <a:spcPct val="250000"/>
              </a:lnSpc>
              <a:spcBef>
                <a:spcPct val="0"/>
              </a:spcBef>
              <a:spcAft>
                <a:spcPct val="0"/>
              </a:spcAft>
            </a:pPr>
            <a:r>
              <a:rPr kumimoji="0" lang="en-US" altLang="en-US" sz="1400" b="0" i="0" u="none" strike="noStrike" cap="none" normalizeH="0" baseline="0" dirty="0">
                <a:ln>
                  <a:noFill/>
                </a:ln>
                <a:solidFill>
                  <a:srgbClr val="000000"/>
                </a:solidFill>
                <a:effectLst/>
                <a:cs typeface="Open Sans" panose="020B0606030504020204" pitchFamily="34" charset="0"/>
              </a:rPr>
              <a:t>ASD is nearly 4 times more common among boys than among girls.</a:t>
            </a:r>
          </a:p>
          <a:p>
            <a:pPr eaLnBrk="0" fontAlgn="base" hangingPunct="0">
              <a:lnSpc>
                <a:spcPct val="250000"/>
              </a:lnSpc>
              <a:spcBef>
                <a:spcPct val="0"/>
              </a:spcBef>
              <a:spcAft>
                <a:spcPct val="0"/>
              </a:spcAft>
            </a:pPr>
            <a:r>
              <a:rPr kumimoji="0" lang="en-US" altLang="en-US" sz="1400" b="0" i="0" u="none" strike="noStrike" cap="none" normalizeH="0" baseline="0" dirty="0">
                <a:ln>
                  <a:noFill/>
                </a:ln>
                <a:solidFill>
                  <a:srgbClr val="000000"/>
                </a:solidFill>
                <a:effectLst/>
                <a:cs typeface="Open Sans" panose="020B0606030504020204" pitchFamily="34" charset="0"/>
              </a:rPr>
              <a:t>About 1 in 6 (17%) children aged 3–17 years were diagnosed with a developmental disability, as reported by parents, during a study period of 2009-2017. These included autism, attention-deficit/hyperactivity disorder, blindness, and cerebral palsy, among others.</a:t>
            </a:r>
          </a:p>
          <a:p>
            <a:pPr eaLnBrk="0" fontAlgn="base" hangingPunct="0">
              <a:lnSpc>
                <a:spcPct val="250000"/>
              </a:lnSpc>
              <a:spcBef>
                <a:spcPct val="0"/>
              </a:spcBef>
              <a:spcAft>
                <a:spcPct val="0"/>
              </a:spcAft>
            </a:pP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00649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8B6B-41DC-964A-16FB-8A155CF55D01}"/>
              </a:ext>
            </a:extLst>
          </p:cNvPr>
          <p:cNvSpPr>
            <a:spLocks noGrp="1"/>
          </p:cNvSpPr>
          <p:nvPr>
            <p:ph type="title"/>
          </p:nvPr>
        </p:nvSpPr>
        <p:spPr/>
        <p:txBody>
          <a:bodyPr/>
          <a:lstStyle/>
          <a:p>
            <a:r>
              <a:rPr lang="en-US" dirty="0"/>
              <a:t>Social Communication and Interaction Deficits</a:t>
            </a:r>
          </a:p>
        </p:txBody>
      </p:sp>
      <p:sp>
        <p:nvSpPr>
          <p:cNvPr id="3" name="Content Placeholder 2">
            <a:extLst>
              <a:ext uri="{FF2B5EF4-FFF2-40B4-BE49-F238E27FC236}">
                <a16:creationId xmlns:a16="http://schemas.microsoft.com/office/drawing/2014/main" id="{8FD68E5E-0A8F-456D-EC05-8C167D8550C1}"/>
              </a:ext>
            </a:extLst>
          </p:cNvPr>
          <p:cNvSpPr>
            <a:spLocks noGrp="1"/>
          </p:cNvSpPr>
          <p:nvPr>
            <p:ph sz="quarter" idx="10"/>
          </p:nvPr>
        </p:nvSpPr>
        <p:spPr/>
        <p:txBody>
          <a:bodyPr>
            <a:normAutofit fontScale="92500" lnSpcReduction="10000"/>
          </a:bodyPr>
          <a:lstStyle/>
          <a:p>
            <a:endParaRPr lang="en-US" dirty="0"/>
          </a:p>
          <a:p>
            <a:r>
              <a:rPr lang="en-US" dirty="0"/>
              <a:t>Examples include but not limited too:</a:t>
            </a:r>
          </a:p>
          <a:p>
            <a:pPr lvl="1"/>
            <a:r>
              <a:rPr lang="en-US" dirty="0"/>
              <a:t>Social communication skills are lower than their chronological age</a:t>
            </a:r>
          </a:p>
          <a:p>
            <a:pPr lvl="1"/>
            <a:r>
              <a:rPr lang="en-US" dirty="0"/>
              <a:t>Reduced sharing of interests or emotions</a:t>
            </a:r>
          </a:p>
          <a:p>
            <a:pPr lvl="1"/>
            <a:r>
              <a:rPr lang="en-US" dirty="0"/>
              <a:t>Failure to initiate or respond to social interactions</a:t>
            </a:r>
          </a:p>
          <a:p>
            <a:pPr lvl="1"/>
            <a:r>
              <a:rPr lang="en-US" dirty="0"/>
              <a:t>Lack of facial expressions, eye contact, or use of gestures</a:t>
            </a:r>
          </a:p>
          <a:p>
            <a:pPr lvl="1"/>
            <a:r>
              <a:rPr lang="en-US" dirty="0"/>
              <a:t>Difficulty developing and maintaining relationships</a:t>
            </a:r>
          </a:p>
          <a:p>
            <a:pPr lvl="1"/>
            <a:r>
              <a:rPr lang="en-US" dirty="0"/>
              <a:t>Difficulties interacting during imaginative play, making friends, or interest in peers. </a:t>
            </a:r>
          </a:p>
          <a:p>
            <a:pPr lvl="1"/>
            <a:endParaRPr lang="en-US" dirty="0"/>
          </a:p>
          <a:p>
            <a:pPr marL="3657600" lvl="8" indent="0">
              <a:buNone/>
            </a:pPr>
            <a:r>
              <a:rPr lang="en-US" dirty="0"/>
              <a:t>				</a:t>
            </a:r>
          </a:p>
          <a:p>
            <a:pPr marL="3657600" lvl="8" indent="0">
              <a:buNone/>
            </a:pPr>
            <a:r>
              <a:rPr lang="en-US" dirty="0"/>
              <a:t>					   Citation: DSM-5</a:t>
            </a:r>
          </a:p>
          <a:p>
            <a:pPr lvl="1"/>
            <a:endParaRPr lang="en-US" dirty="0"/>
          </a:p>
        </p:txBody>
      </p:sp>
      <p:pic>
        <p:nvPicPr>
          <p:cNvPr id="5" name="Picture 4" descr="A picture containing person, indoor&#10;&#10;Description automatically generated">
            <a:extLst>
              <a:ext uri="{FF2B5EF4-FFF2-40B4-BE49-F238E27FC236}">
                <a16:creationId xmlns:a16="http://schemas.microsoft.com/office/drawing/2014/main" id="{C167DE35-23E1-81E2-A722-12E2C75B3303}"/>
              </a:ext>
            </a:extLst>
          </p:cNvPr>
          <p:cNvPicPr>
            <a:picLocks noChangeAspect="1"/>
          </p:cNvPicPr>
          <p:nvPr/>
        </p:nvPicPr>
        <p:blipFill>
          <a:blip r:embed="rId3"/>
          <a:stretch>
            <a:fillRect/>
          </a:stretch>
        </p:blipFill>
        <p:spPr>
          <a:xfrm>
            <a:off x="8650247" y="2701071"/>
            <a:ext cx="2806699" cy="1871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697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A781B4-7ADD-AA58-0A8F-122E5C457761}"/>
              </a:ext>
            </a:extLst>
          </p:cNvPr>
          <p:cNvSpPr>
            <a:spLocks noGrp="1"/>
          </p:cNvSpPr>
          <p:nvPr>
            <p:ph type="title"/>
          </p:nvPr>
        </p:nvSpPr>
        <p:spPr/>
        <p:txBody>
          <a:bodyPr/>
          <a:lstStyle/>
          <a:p>
            <a:r>
              <a:rPr lang="en-US" dirty="0">
                <a:solidFill>
                  <a:schemeClr val="accent5">
                    <a:lumMod val="50000"/>
                    <a:lumOff val="50000"/>
                  </a:schemeClr>
                </a:solidFill>
              </a:rPr>
              <a:t>Restricted and Repetitive Behaviors</a:t>
            </a:r>
          </a:p>
        </p:txBody>
      </p:sp>
      <p:graphicFrame>
        <p:nvGraphicFramePr>
          <p:cNvPr id="16" name="Diagram 15">
            <a:extLst>
              <a:ext uri="{FF2B5EF4-FFF2-40B4-BE49-F238E27FC236}">
                <a16:creationId xmlns:a16="http://schemas.microsoft.com/office/drawing/2014/main" id="{F3604B55-3A56-3B63-94A6-336CAD2D3B4C}"/>
              </a:ext>
            </a:extLst>
          </p:cNvPr>
          <p:cNvGraphicFramePr/>
          <p:nvPr>
            <p:extLst>
              <p:ext uri="{D42A27DB-BD31-4B8C-83A1-F6EECF244321}">
                <p14:modId xmlns:p14="http://schemas.microsoft.com/office/powerpoint/2010/main" val="3896787379"/>
              </p:ext>
            </p:extLst>
          </p:nvPr>
        </p:nvGraphicFramePr>
        <p:xfrm>
          <a:off x="838199" y="1686758"/>
          <a:ext cx="9894903" cy="4332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ontent Placeholder 17">
            <a:extLst>
              <a:ext uri="{FF2B5EF4-FFF2-40B4-BE49-F238E27FC236}">
                <a16:creationId xmlns:a16="http://schemas.microsoft.com/office/drawing/2014/main" id="{E7BB7F8F-C12C-D252-2F62-50478012B479}"/>
              </a:ext>
            </a:extLst>
          </p:cNvPr>
          <p:cNvSpPr>
            <a:spLocks noGrp="1"/>
          </p:cNvSpPr>
          <p:nvPr>
            <p:ph sz="quarter" idx="10"/>
          </p:nvPr>
        </p:nvSpPr>
        <p:spPr>
          <a:xfrm>
            <a:off x="838200" y="1265239"/>
            <a:ext cx="10187866" cy="4753822"/>
          </a:xfrm>
        </p:spPr>
        <p:txBody>
          <a:bodyPr>
            <a:normAutofit/>
          </a:bodyPr>
          <a:lstStyle/>
          <a:p>
            <a:pPr marL="0" indent="0">
              <a:buNone/>
            </a:pPr>
            <a:r>
              <a:rPr lang="en-US" sz="1200" dirty="0"/>
              <a:t>Patterns of behavior, interest, or activities manifested by at least two of the following (DSM-5):</a:t>
            </a:r>
          </a:p>
        </p:txBody>
      </p:sp>
    </p:spTree>
    <p:extLst>
      <p:ext uri="{BB962C8B-B14F-4D97-AF65-F5344CB8AC3E}">
        <p14:creationId xmlns:p14="http://schemas.microsoft.com/office/powerpoint/2010/main" val="85041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B3E9-4F6F-17A6-FB8E-EF4D399A9437}"/>
              </a:ext>
            </a:extLst>
          </p:cNvPr>
          <p:cNvSpPr>
            <a:spLocks noGrp="1"/>
          </p:cNvSpPr>
          <p:nvPr>
            <p:ph type="title"/>
          </p:nvPr>
        </p:nvSpPr>
        <p:spPr/>
        <p:txBody>
          <a:bodyPr/>
          <a:lstStyle/>
          <a:p>
            <a:pPr algn="ctr"/>
            <a:r>
              <a:rPr lang="en-US" dirty="0"/>
              <a:t>Levels of Support </a:t>
            </a:r>
          </a:p>
        </p:txBody>
      </p:sp>
      <p:sp>
        <p:nvSpPr>
          <p:cNvPr id="3" name="Content Placeholder 2">
            <a:extLst>
              <a:ext uri="{FF2B5EF4-FFF2-40B4-BE49-F238E27FC236}">
                <a16:creationId xmlns:a16="http://schemas.microsoft.com/office/drawing/2014/main" id="{744DD18D-529D-46D9-3D41-D6C2E9B1AF1D}"/>
              </a:ext>
            </a:extLst>
          </p:cNvPr>
          <p:cNvSpPr>
            <a:spLocks noGrp="1"/>
          </p:cNvSpPr>
          <p:nvPr>
            <p:ph sz="quarter" idx="15"/>
          </p:nvPr>
        </p:nvSpPr>
        <p:spPr/>
        <p:txBody>
          <a:bodyPr>
            <a:normAutofit/>
          </a:bodyPr>
          <a:lstStyle/>
          <a:p>
            <a:pPr marL="285750" indent="-285750" algn="ctr">
              <a:buFont typeface="Arial" panose="020B0604020202020204" pitchFamily="34" charset="0"/>
              <a:buChar char="•"/>
            </a:pPr>
            <a:r>
              <a:rPr lang="en-US" sz="2000" dirty="0"/>
              <a:t>Requires Support (1)</a:t>
            </a:r>
          </a:p>
          <a:p>
            <a:pPr marL="285750" indent="-285750" algn="ctr">
              <a:buFont typeface="Arial" panose="020B0604020202020204" pitchFamily="34" charset="0"/>
              <a:buChar char="•"/>
            </a:pPr>
            <a:r>
              <a:rPr lang="en-US" sz="2000" dirty="0"/>
              <a:t>Requires Substantial Support (2)</a:t>
            </a:r>
          </a:p>
          <a:p>
            <a:pPr marL="285750" indent="-285750" algn="ctr">
              <a:buFont typeface="Arial" panose="020B0604020202020204" pitchFamily="34" charset="0"/>
              <a:buChar char="•"/>
            </a:pPr>
            <a:r>
              <a:rPr lang="en-US" sz="2000" dirty="0"/>
              <a:t>Requires Very Substantial Support (3)</a:t>
            </a:r>
          </a:p>
        </p:txBody>
      </p:sp>
      <p:sp>
        <p:nvSpPr>
          <p:cNvPr id="5" name="TextBox 4">
            <a:extLst>
              <a:ext uri="{FF2B5EF4-FFF2-40B4-BE49-F238E27FC236}">
                <a16:creationId xmlns:a16="http://schemas.microsoft.com/office/drawing/2014/main" id="{4A8B280A-2509-A122-B7D6-25589B9ACF26}"/>
              </a:ext>
            </a:extLst>
          </p:cNvPr>
          <p:cNvSpPr txBox="1"/>
          <p:nvPr/>
        </p:nvSpPr>
        <p:spPr>
          <a:xfrm>
            <a:off x="6096000" y="6422509"/>
            <a:ext cx="6094602" cy="369332"/>
          </a:xfrm>
          <a:prstGeom prst="rect">
            <a:avLst/>
          </a:prstGeom>
          <a:noFill/>
        </p:spPr>
        <p:txBody>
          <a:bodyPr wrap="square">
            <a:spAutoFit/>
          </a:bodyPr>
          <a:lstStyle/>
          <a:p>
            <a:pPr marL="3657600" lvl="8" indent="0">
              <a:buNone/>
            </a:pPr>
            <a:r>
              <a:rPr lang="en-US" dirty="0"/>
              <a:t>Citation: DSM-5</a:t>
            </a:r>
          </a:p>
        </p:txBody>
      </p:sp>
      <p:pic>
        <p:nvPicPr>
          <p:cNvPr id="13" name="Picture Placeholder 12" descr="Diagram&#10;&#10;Description automatically generated with medium confidence">
            <a:extLst>
              <a:ext uri="{FF2B5EF4-FFF2-40B4-BE49-F238E27FC236}">
                <a16:creationId xmlns:a16="http://schemas.microsoft.com/office/drawing/2014/main" id="{638EF2BF-45C4-AEF6-C0E2-D1B60D470839}"/>
              </a:ext>
            </a:extLst>
          </p:cNvPr>
          <p:cNvPicPr>
            <a:picLocks noGrp="1" noChangeAspect="1"/>
          </p:cNvPicPr>
          <p:nvPr>
            <p:ph type="pic" sz="quarter" idx="14"/>
          </p:nvPr>
        </p:nvPicPr>
        <p:blipFill>
          <a:blip r:embed="rId3"/>
          <a:srcRect t="13121" b="13121"/>
          <a:stretch>
            <a:fillRect/>
          </a:stretch>
        </p:blipFill>
        <p:spPr/>
      </p:pic>
    </p:spTree>
    <p:extLst>
      <p:ext uri="{BB962C8B-B14F-4D97-AF65-F5344CB8AC3E}">
        <p14:creationId xmlns:p14="http://schemas.microsoft.com/office/powerpoint/2010/main" val="76305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13BB-791E-4A90-0D44-41ADF2879885}"/>
              </a:ext>
            </a:extLst>
          </p:cNvPr>
          <p:cNvSpPr>
            <a:spLocks noGrp="1"/>
          </p:cNvSpPr>
          <p:nvPr>
            <p:ph type="title"/>
          </p:nvPr>
        </p:nvSpPr>
        <p:spPr/>
        <p:txBody>
          <a:bodyPr/>
          <a:lstStyle/>
          <a:p>
            <a:r>
              <a:rPr lang="en-US" dirty="0"/>
              <a:t>Qualification for Services</a:t>
            </a:r>
          </a:p>
        </p:txBody>
      </p:sp>
      <p:sp>
        <p:nvSpPr>
          <p:cNvPr id="3" name="Content Placeholder 2">
            <a:extLst>
              <a:ext uri="{FF2B5EF4-FFF2-40B4-BE49-F238E27FC236}">
                <a16:creationId xmlns:a16="http://schemas.microsoft.com/office/drawing/2014/main" id="{DE705359-5ECC-D61E-DE02-6A350468A64E}"/>
              </a:ext>
            </a:extLst>
          </p:cNvPr>
          <p:cNvSpPr>
            <a:spLocks noGrp="1"/>
          </p:cNvSpPr>
          <p:nvPr>
            <p:ph sz="quarter" idx="10"/>
          </p:nvPr>
        </p:nvSpPr>
        <p:spPr/>
        <p:txBody>
          <a:bodyPr/>
          <a:lstStyle/>
          <a:p>
            <a:r>
              <a:rPr lang="en-US" dirty="0"/>
              <a:t>ABA Therapy</a:t>
            </a:r>
          </a:p>
          <a:p>
            <a:pPr lvl="1"/>
            <a:r>
              <a:rPr lang="en-US" dirty="0"/>
              <a:t>Only provided for Autism Diagnosis </a:t>
            </a:r>
          </a:p>
          <a:p>
            <a:r>
              <a:rPr lang="en-US" dirty="0"/>
              <a:t>Other therapies (OT/PT/Speech) </a:t>
            </a:r>
          </a:p>
          <a:p>
            <a:pPr lvl="1"/>
            <a:r>
              <a:rPr lang="en-US" dirty="0"/>
              <a:t>Provided for many diagnosis </a:t>
            </a:r>
          </a:p>
          <a:p>
            <a:r>
              <a:rPr lang="en-US" dirty="0"/>
              <a:t>Recommended hours are provided by referring psychologist for therapies</a:t>
            </a:r>
          </a:p>
          <a:p>
            <a:r>
              <a:rPr lang="en-US" dirty="0"/>
              <a:t>Therapists (Speech, OT, PT, and ABA) will assess the individual once authorization is processed through insurance or family can self-pay.</a:t>
            </a:r>
          </a:p>
          <a:p>
            <a:pPr lvl="1"/>
            <a:r>
              <a:rPr lang="en-US" dirty="0"/>
              <a:t>Authorization approved</a:t>
            </a:r>
          </a:p>
          <a:p>
            <a:pPr lvl="2"/>
            <a:r>
              <a:rPr lang="en-US" dirty="0"/>
              <a:t>Services begin after scheduling </a:t>
            </a:r>
          </a:p>
        </p:txBody>
      </p:sp>
      <p:pic>
        <p:nvPicPr>
          <p:cNvPr id="5" name="Picture 4" descr="Icon&#10;&#10;Description automatically generated">
            <a:extLst>
              <a:ext uri="{FF2B5EF4-FFF2-40B4-BE49-F238E27FC236}">
                <a16:creationId xmlns:a16="http://schemas.microsoft.com/office/drawing/2014/main" id="{533DCF0A-0C62-0538-C1F0-41712E0504F0}"/>
              </a:ext>
            </a:extLst>
          </p:cNvPr>
          <p:cNvPicPr>
            <a:picLocks noChangeAspect="1"/>
          </p:cNvPicPr>
          <p:nvPr/>
        </p:nvPicPr>
        <p:blipFill>
          <a:blip r:embed="rId3"/>
          <a:stretch>
            <a:fillRect/>
          </a:stretch>
        </p:blipFill>
        <p:spPr>
          <a:xfrm>
            <a:off x="8779621" y="578795"/>
            <a:ext cx="2269752" cy="2581183"/>
          </a:xfrm>
          <a:prstGeom prst="rect">
            <a:avLst/>
          </a:prstGeom>
        </p:spPr>
      </p:pic>
    </p:spTree>
    <p:extLst>
      <p:ext uri="{BB962C8B-B14F-4D97-AF65-F5344CB8AC3E}">
        <p14:creationId xmlns:p14="http://schemas.microsoft.com/office/powerpoint/2010/main" val="3471194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35147DF-1CD9-E5A4-C21A-054FD68B75A3}"/>
              </a:ext>
            </a:extLst>
          </p:cNvPr>
          <p:cNvPicPr>
            <a:picLocks noChangeAspect="1"/>
          </p:cNvPicPr>
          <p:nvPr/>
        </p:nvPicPr>
        <p:blipFill>
          <a:blip r:embed="rId3"/>
          <a:stretch>
            <a:fillRect/>
          </a:stretch>
        </p:blipFill>
        <p:spPr>
          <a:xfrm>
            <a:off x="161925" y="242168"/>
            <a:ext cx="6425196" cy="4285673"/>
          </a:xfrm>
          <a:prstGeom prst="rect">
            <a:avLst/>
          </a:prstGeom>
          <a:ln>
            <a:noFill/>
          </a:ln>
          <a:effectLst>
            <a:outerShdw blurRad="292100" dist="139700" dir="2700000" algn="tl" rotWithShape="0">
              <a:srgbClr val="333333">
                <a:alpha val="65000"/>
              </a:srgbClr>
            </a:outerShdw>
          </a:effectLst>
        </p:spPr>
      </p:pic>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6767866" y="3615358"/>
            <a:ext cx="4559075" cy="3008841"/>
          </a:xfrm>
        </p:spPr>
        <p:txBody>
          <a:bodyPr>
            <a:normAutofit/>
          </a:bodyPr>
          <a:lstStyle/>
          <a:p>
            <a:pPr algn="ctr"/>
            <a:r>
              <a:rPr lang="en-US" dirty="0"/>
              <a:t>Requires level of support</a:t>
            </a:r>
          </a:p>
          <a:p>
            <a:pPr algn="ctr"/>
            <a:r>
              <a:rPr lang="en-US" dirty="0"/>
              <a:t>Primary and Secondary </a:t>
            </a:r>
          </a:p>
          <a:p>
            <a:pPr algn="ctr"/>
            <a:r>
              <a:rPr lang="en-US" dirty="0"/>
              <a:t>Medicaid </a:t>
            </a:r>
          </a:p>
          <a:p>
            <a:pPr algn="ctr"/>
            <a:r>
              <a:rPr lang="en-US" dirty="0"/>
              <a:t>SSI</a:t>
            </a:r>
          </a:p>
          <a:p>
            <a:pPr algn="ctr"/>
            <a:r>
              <a:rPr lang="en-US" dirty="0"/>
              <a:t>Katie Beckett</a:t>
            </a:r>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pPr algn="ctr"/>
            <a:r>
              <a:rPr lang="en-US" dirty="0">
                <a:solidFill>
                  <a:schemeClr val="accent5">
                    <a:lumMod val="50000"/>
                    <a:lumOff val="50000"/>
                  </a:schemeClr>
                </a:solidFill>
              </a:rPr>
              <a:t>Insurance	</a:t>
            </a:r>
            <a:endParaRPr lang="en-US" dirty="0">
              <a:solidFill>
                <a:schemeClr val="accent5">
                  <a:lumMod val="50000"/>
                  <a:lumOff val="50000"/>
                </a:schemeClr>
              </a:solidFill>
              <a:highlight>
                <a:srgbClr val="FFFF00"/>
              </a:highlight>
            </a:endParaRPr>
          </a:p>
        </p:txBody>
      </p:sp>
    </p:spTree>
    <p:extLst>
      <p:ext uri="{BB962C8B-B14F-4D97-AF65-F5344CB8AC3E}">
        <p14:creationId xmlns:p14="http://schemas.microsoft.com/office/powerpoint/2010/main" val="366896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F15717-C8F3-0780-00DD-FD551ACF216F}"/>
              </a:ext>
            </a:extLst>
          </p:cNvPr>
          <p:cNvSpPr>
            <a:spLocks noGrp="1"/>
          </p:cNvSpPr>
          <p:nvPr>
            <p:ph type="title"/>
          </p:nvPr>
        </p:nvSpPr>
        <p:spPr/>
        <p:txBody>
          <a:bodyPr/>
          <a:lstStyle/>
          <a:p>
            <a:r>
              <a:rPr lang="en-US" dirty="0">
                <a:solidFill>
                  <a:srgbClr val="7030A0"/>
                </a:solidFill>
              </a:rPr>
              <a:t>Early Intervention</a:t>
            </a:r>
          </a:p>
        </p:txBody>
      </p:sp>
      <p:sp>
        <p:nvSpPr>
          <p:cNvPr id="8" name="Content Placeholder 7">
            <a:extLst>
              <a:ext uri="{FF2B5EF4-FFF2-40B4-BE49-F238E27FC236}">
                <a16:creationId xmlns:a16="http://schemas.microsoft.com/office/drawing/2014/main" id="{E15478E1-4A78-AB5C-2213-B498006538D6}"/>
              </a:ext>
            </a:extLst>
          </p:cNvPr>
          <p:cNvSpPr>
            <a:spLocks noGrp="1"/>
          </p:cNvSpPr>
          <p:nvPr>
            <p:ph sz="quarter" idx="10"/>
          </p:nvPr>
        </p:nvSpPr>
        <p:spPr/>
        <p:txBody>
          <a:bodyPr>
            <a:normAutofit fontScale="70000" lnSpcReduction="20000"/>
          </a:bodyPr>
          <a:lstStyle/>
          <a:p>
            <a:r>
              <a:rPr lang="en-US" dirty="0"/>
              <a:t>Importance of Early Intervention</a:t>
            </a:r>
          </a:p>
          <a:p>
            <a:r>
              <a:rPr lang="en-US" dirty="0"/>
              <a:t>Babies Can’t Wait</a:t>
            </a:r>
          </a:p>
          <a:p>
            <a:pPr lvl="1"/>
            <a:r>
              <a:rPr lang="en-US" dirty="0"/>
              <a:t>Contact the Department of Health</a:t>
            </a:r>
          </a:p>
          <a:p>
            <a:r>
              <a:rPr lang="en-US" dirty="0"/>
              <a:t>PSI (Pre-School Intervention)</a:t>
            </a:r>
          </a:p>
          <a:p>
            <a:pPr lvl="1"/>
            <a:r>
              <a:rPr lang="en-US" dirty="0"/>
              <a:t>Contact your home school in your district </a:t>
            </a:r>
          </a:p>
          <a:p>
            <a:r>
              <a:rPr lang="en-US" dirty="0"/>
              <a:t>Therapies </a:t>
            </a:r>
          </a:p>
          <a:p>
            <a:pPr lvl="1"/>
            <a:r>
              <a:rPr lang="en-US" dirty="0"/>
              <a:t>ABA (Applied Behavior Analysis)</a:t>
            </a:r>
          </a:p>
          <a:p>
            <a:pPr lvl="1"/>
            <a:r>
              <a:rPr lang="en-US" dirty="0"/>
              <a:t>Speech and Language Therapy</a:t>
            </a:r>
          </a:p>
          <a:p>
            <a:pPr lvl="1"/>
            <a:r>
              <a:rPr lang="en-US" dirty="0"/>
              <a:t>Occupation Therapy</a:t>
            </a:r>
          </a:p>
          <a:p>
            <a:pPr lvl="1"/>
            <a:r>
              <a:rPr lang="en-US" dirty="0"/>
              <a:t>Physical Therapy</a:t>
            </a:r>
          </a:p>
          <a:p>
            <a:pPr lvl="1"/>
            <a:r>
              <a:rPr lang="en-US" dirty="0"/>
              <a:t>Play Therapy</a:t>
            </a:r>
          </a:p>
          <a:p>
            <a:pPr lvl="1"/>
            <a:r>
              <a:rPr lang="en-US" dirty="0"/>
              <a:t>Behavior Therapy</a:t>
            </a:r>
          </a:p>
          <a:p>
            <a:endParaRPr lang="en-US" dirty="0"/>
          </a:p>
        </p:txBody>
      </p:sp>
      <p:pic>
        <p:nvPicPr>
          <p:cNvPr id="3" name="Picture 2" descr="Shape, polygon&#10;&#10;Description automatically generated with medium confidence">
            <a:extLst>
              <a:ext uri="{FF2B5EF4-FFF2-40B4-BE49-F238E27FC236}">
                <a16:creationId xmlns:a16="http://schemas.microsoft.com/office/drawing/2014/main" id="{F9314B0B-B773-8430-BFDA-D646C2F8EFD4}"/>
              </a:ext>
            </a:extLst>
          </p:cNvPr>
          <p:cNvPicPr>
            <a:picLocks noChangeAspect="1"/>
          </p:cNvPicPr>
          <p:nvPr/>
        </p:nvPicPr>
        <p:blipFill rotWithShape="1">
          <a:blip r:embed="rId3"/>
          <a:srcRect t="15149"/>
          <a:stretch/>
        </p:blipFill>
        <p:spPr>
          <a:xfrm>
            <a:off x="6357844" y="1857983"/>
            <a:ext cx="4871624" cy="3320205"/>
          </a:xfrm>
          <a:prstGeom prst="rect">
            <a:avLst/>
          </a:prstGeom>
        </p:spPr>
      </p:pic>
    </p:spTree>
    <p:extLst>
      <p:ext uri="{BB962C8B-B14F-4D97-AF65-F5344CB8AC3E}">
        <p14:creationId xmlns:p14="http://schemas.microsoft.com/office/powerpoint/2010/main" val="357731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8200" y="1264837"/>
            <a:ext cx="4791636" cy="4912126"/>
          </a:xfrm>
        </p:spPr>
        <p:txBody>
          <a:bodyPr>
            <a:normAutofit fontScale="77500" lnSpcReduction="20000"/>
          </a:bodyPr>
          <a:lstStyle/>
          <a:p>
            <a:r>
              <a:rPr lang="en-US" dirty="0"/>
              <a:t>I.D.E.A. </a:t>
            </a:r>
          </a:p>
          <a:p>
            <a:pPr lvl="1"/>
            <a:r>
              <a:rPr lang="en-US" dirty="0"/>
              <a:t>Individuals with Disabilities Act</a:t>
            </a:r>
          </a:p>
          <a:p>
            <a:r>
              <a:rPr lang="en-US" dirty="0"/>
              <a:t>Public</a:t>
            </a:r>
          </a:p>
          <a:p>
            <a:pPr lvl="1"/>
            <a:r>
              <a:rPr lang="en-US" dirty="0"/>
              <a:t>Inclusion </a:t>
            </a:r>
          </a:p>
          <a:p>
            <a:pPr lvl="1"/>
            <a:r>
              <a:rPr lang="en-US" dirty="0"/>
              <a:t>Self-Contained </a:t>
            </a:r>
          </a:p>
          <a:p>
            <a:pPr lvl="1"/>
            <a:r>
              <a:rPr lang="en-US" dirty="0"/>
              <a:t>LRE (Least Restrictive Environment)</a:t>
            </a:r>
          </a:p>
          <a:p>
            <a:pPr lvl="1"/>
            <a:r>
              <a:rPr lang="en-US" dirty="0"/>
              <a:t>IEP (Individualized Education Plan)</a:t>
            </a:r>
          </a:p>
          <a:p>
            <a:pPr lvl="1"/>
            <a:r>
              <a:rPr lang="en-US" dirty="0"/>
              <a:t>IFSP (Individualized Family Support Plan)</a:t>
            </a:r>
          </a:p>
          <a:p>
            <a:pPr lvl="1"/>
            <a:r>
              <a:rPr lang="en-US" dirty="0"/>
              <a:t>GSNS (Georgia Special Needs Scholarship)</a:t>
            </a:r>
          </a:p>
          <a:p>
            <a:r>
              <a:rPr lang="en-US" dirty="0"/>
              <a:t>Private</a:t>
            </a:r>
          </a:p>
          <a:p>
            <a:r>
              <a:rPr lang="en-US" dirty="0"/>
              <a:t>Charter</a:t>
            </a:r>
          </a:p>
          <a:p>
            <a:pPr marL="0" indent="0">
              <a:buNone/>
            </a:pPr>
            <a:endParaRPr lang="en-US" dirty="0"/>
          </a:p>
          <a:p>
            <a:endParaRPr lang="en-US" dirty="0"/>
          </a:p>
          <a:p>
            <a:endParaRPr lang="en-US" dirty="0"/>
          </a:p>
        </p:txBody>
      </p:sp>
      <p:sp>
        <p:nvSpPr>
          <p:cNvPr id="41" name="Title 40">
            <a:extLst>
              <a:ext uri="{FF2B5EF4-FFF2-40B4-BE49-F238E27FC236}">
                <a16:creationId xmlns:a16="http://schemas.microsoft.com/office/drawing/2014/main" id="{360A1163-2F4E-8A42-A7D1-C12E13D898B3}"/>
              </a:ext>
            </a:extLst>
          </p:cNvPr>
          <p:cNvSpPr>
            <a:spLocks noGrp="1"/>
          </p:cNvSpPr>
          <p:nvPr>
            <p:ph type="title"/>
          </p:nvPr>
        </p:nvSpPr>
        <p:spPr/>
        <p:txBody>
          <a:bodyPr/>
          <a:lstStyle/>
          <a:p>
            <a:r>
              <a:rPr lang="en-US" dirty="0"/>
              <a:t>School Options</a:t>
            </a:r>
          </a:p>
        </p:txBody>
      </p:sp>
      <p:pic>
        <p:nvPicPr>
          <p:cNvPr id="8" name="Picture 7" descr="A picture containing indoor, writing implement, stationary, colorful&#10;&#10;Description automatically generated">
            <a:extLst>
              <a:ext uri="{FF2B5EF4-FFF2-40B4-BE49-F238E27FC236}">
                <a16:creationId xmlns:a16="http://schemas.microsoft.com/office/drawing/2014/main" id="{527DB222-4065-CA4A-3EEF-98C171DF45DC}"/>
              </a:ext>
            </a:extLst>
          </p:cNvPr>
          <p:cNvPicPr>
            <a:picLocks noChangeAspect="1"/>
          </p:cNvPicPr>
          <p:nvPr/>
        </p:nvPicPr>
        <p:blipFill>
          <a:blip r:embed="rId3"/>
          <a:stretch>
            <a:fillRect/>
          </a:stretch>
        </p:blipFill>
        <p:spPr>
          <a:xfrm rot="1084378">
            <a:off x="6916597" y="2305431"/>
            <a:ext cx="4501257" cy="30008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3449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a:xfrm>
            <a:off x="838200" y="681037"/>
            <a:ext cx="10515600" cy="583800"/>
          </a:xfrm>
        </p:spPr>
        <p:txBody>
          <a:bodyPr anchor="ctr">
            <a:normAutofit/>
          </a:bodyPr>
          <a:lstStyle/>
          <a:p>
            <a:pPr algn="ctr"/>
            <a:r>
              <a:rPr lang="en-US" dirty="0"/>
              <a:t>About Us </a:t>
            </a:r>
          </a:p>
        </p:txBody>
      </p:sp>
      <p:graphicFrame>
        <p:nvGraphicFramePr>
          <p:cNvPr id="20" name="Content Placeholder 17">
            <a:extLst>
              <a:ext uri="{FF2B5EF4-FFF2-40B4-BE49-F238E27FC236}">
                <a16:creationId xmlns:a16="http://schemas.microsoft.com/office/drawing/2014/main" id="{1FDFA07B-CAC8-9D33-73F3-78A9BDE114A2}"/>
              </a:ext>
            </a:extLst>
          </p:cNvPr>
          <p:cNvGraphicFramePr>
            <a:graphicFrameLocks noGrp="1"/>
          </p:cNvGraphicFramePr>
          <p:nvPr>
            <p:ph sz="quarter" idx="10"/>
            <p:extLst>
              <p:ext uri="{D42A27DB-BD31-4B8C-83A1-F6EECF244321}">
                <p14:modId xmlns:p14="http://schemas.microsoft.com/office/powerpoint/2010/main" val="3264215567"/>
              </p:ext>
            </p:extLst>
          </p:nvPr>
        </p:nvGraphicFramePr>
        <p:xfrm>
          <a:off x="924129" y="1372435"/>
          <a:ext cx="9857780" cy="387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dog, indoor, sitting, brown&#10;&#10;Description automatically generated">
            <a:extLst>
              <a:ext uri="{FF2B5EF4-FFF2-40B4-BE49-F238E27FC236}">
                <a16:creationId xmlns:a16="http://schemas.microsoft.com/office/drawing/2014/main" id="{26318DDF-8525-1DEE-1DA9-05F034924156}"/>
              </a:ext>
            </a:extLst>
          </p:cNvPr>
          <p:cNvPicPr>
            <a:picLocks noChangeAspect="1"/>
          </p:cNvPicPr>
          <p:nvPr/>
        </p:nvPicPr>
        <p:blipFill>
          <a:blip r:embed="rId8"/>
          <a:stretch>
            <a:fillRect/>
          </a:stretch>
        </p:blipFill>
        <p:spPr>
          <a:xfrm>
            <a:off x="4134881" y="4597933"/>
            <a:ext cx="1647220" cy="15790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holding a baby&#10;&#10;Description automatically generated with medium confidence">
            <a:extLst>
              <a:ext uri="{FF2B5EF4-FFF2-40B4-BE49-F238E27FC236}">
                <a16:creationId xmlns:a16="http://schemas.microsoft.com/office/drawing/2014/main" id="{190B9797-CA28-EC1A-E1B6-26026F01746A}"/>
              </a:ext>
            </a:extLst>
          </p:cNvPr>
          <p:cNvPicPr>
            <a:picLocks noChangeAspect="1"/>
          </p:cNvPicPr>
          <p:nvPr/>
        </p:nvPicPr>
        <p:blipFill rotWithShape="1">
          <a:blip r:embed="rId9"/>
          <a:srcRect t="15035" b="9931"/>
          <a:stretch/>
        </p:blipFill>
        <p:spPr>
          <a:xfrm>
            <a:off x="8992853" y="4488322"/>
            <a:ext cx="1233621" cy="17249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person&#10;&#10;Description automatically generated">
            <a:extLst>
              <a:ext uri="{FF2B5EF4-FFF2-40B4-BE49-F238E27FC236}">
                <a16:creationId xmlns:a16="http://schemas.microsoft.com/office/drawing/2014/main" id="{D2F28033-6D41-A60B-4655-7C3C053EF1FE}"/>
              </a:ext>
            </a:extLst>
          </p:cNvPr>
          <p:cNvPicPr>
            <a:picLocks noChangeAspect="1"/>
          </p:cNvPicPr>
          <p:nvPr/>
        </p:nvPicPr>
        <p:blipFill>
          <a:blip r:embed="rId10"/>
          <a:stretch>
            <a:fillRect/>
          </a:stretch>
        </p:blipFill>
        <p:spPr>
          <a:xfrm rot="5400000">
            <a:off x="10082624" y="4703943"/>
            <a:ext cx="1724969" cy="1293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8235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AA6A-68D8-451E-BB15-823A741DAE3D}"/>
              </a:ext>
            </a:extLst>
          </p:cNvPr>
          <p:cNvSpPr>
            <a:spLocks noGrp="1"/>
          </p:cNvSpPr>
          <p:nvPr>
            <p:ph type="title"/>
          </p:nvPr>
        </p:nvSpPr>
        <p:spPr/>
        <p:txBody>
          <a:bodyPr/>
          <a:lstStyle/>
          <a:p>
            <a:pPr algn="ctr"/>
            <a:r>
              <a:rPr lang="en-US" dirty="0">
                <a:solidFill>
                  <a:schemeClr val="accent5">
                    <a:lumMod val="50000"/>
                    <a:lumOff val="50000"/>
                  </a:schemeClr>
                </a:solidFill>
              </a:rPr>
              <a:t>Therapy Options</a:t>
            </a:r>
          </a:p>
        </p:txBody>
      </p:sp>
      <p:graphicFrame>
        <p:nvGraphicFramePr>
          <p:cNvPr id="10" name="Content Placeholder 9">
            <a:extLst>
              <a:ext uri="{FF2B5EF4-FFF2-40B4-BE49-F238E27FC236}">
                <a16:creationId xmlns:a16="http://schemas.microsoft.com/office/drawing/2014/main" id="{C203BC09-C18E-D4B5-C453-63A494945027}"/>
              </a:ext>
            </a:extLst>
          </p:cNvPr>
          <p:cNvGraphicFramePr>
            <a:graphicFrameLocks noGrp="1"/>
          </p:cNvGraphicFramePr>
          <p:nvPr>
            <p:ph sz="quarter" idx="10"/>
            <p:extLst>
              <p:ext uri="{D42A27DB-BD31-4B8C-83A1-F6EECF244321}">
                <p14:modId xmlns:p14="http://schemas.microsoft.com/office/powerpoint/2010/main" val="2165802479"/>
              </p:ext>
            </p:extLst>
          </p:nvPr>
        </p:nvGraphicFramePr>
        <p:xfrm>
          <a:off x="838200" y="1265238"/>
          <a:ext cx="10525125" cy="491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529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4E2199B-023D-6152-169E-DBB81BB89068}"/>
              </a:ext>
            </a:extLst>
          </p:cNvPr>
          <p:cNvSpPr>
            <a:spLocks noGrp="1"/>
          </p:cNvSpPr>
          <p:nvPr>
            <p:ph type="title"/>
          </p:nvPr>
        </p:nvSpPr>
        <p:spPr>
          <a:xfrm>
            <a:off x="6767867" y="2763704"/>
            <a:ext cx="4559075" cy="583800"/>
          </a:xfrm>
        </p:spPr>
        <p:txBody>
          <a:bodyPr anchor="ctr">
            <a:normAutofit fontScale="90000"/>
          </a:bodyPr>
          <a:lstStyle/>
          <a:p>
            <a:r>
              <a:rPr lang="en-US" dirty="0">
                <a:solidFill>
                  <a:srgbClr val="7030A0"/>
                </a:solidFill>
              </a:rPr>
              <a:t>What is Applied Behavior Analysis (ABA)?</a:t>
            </a:r>
          </a:p>
        </p:txBody>
      </p:sp>
      <p:sp>
        <p:nvSpPr>
          <p:cNvPr id="22" name="Content Placeholder 3">
            <a:extLst>
              <a:ext uri="{FF2B5EF4-FFF2-40B4-BE49-F238E27FC236}">
                <a16:creationId xmlns:a16="http://schemas.microsoft.com/office/drawing/2014/main" id="{310261DB-560A-0486-6F91-309879A8CFC5}"/>
              </a:ext>
            </a:extLst>
          </p:cNvPr>
          <p:cNvSpPr>
            <a:spLocks noGrp="1"/>
          </p:cNvSpPr>
          <p:nvPr>
            <p:ph sz="quarter" idx="15"/>
          </p:nvPr>
        </p:nvSpPr>
        <p:spPr>
          <a:xfrm>
            <a:off x="6767513" y="3348038"/>
            <a:ext cx="4559074" cy="3212560"/>
          </a:xfrm>
        </p:spPr>
        <p:txBody>
          <a:bodyPr>
            <a:noAutofit/>
          </a:bodyPr>
          <a:lstStyle/>
          <a:p>
            <a:r>
              <a:rPr lang="en-US" sz="1200" b="1" i="0" dirty="0">
                <a:effectLst/>
              </a:rPr>
              <a:t>Behavior analysis</a:t>
            </a:r>
            <a:r>
              <a:rPr lang="en-US" sz="1200" b="0" i="0" dirty="0">
                <a:effectLst/>
              </a:rPr>
              <a:t> is the science of behavior, with a history extending back to the early 20th century. Its guiding philosophy is behaviorism, which is based on the premise that attempts to improve the human condition through behavior change (e.g., education, behavioral health treatment) will be most effective if behavior itself is the primary focus</a:t>
            </a:r>
            <a:r>
              <a:rPr lang="en-US" sz="1200" b="0" i="0" dirty="0">
                <a:effectLst/>
                <a:latin typeface="Montserrat" panose="020B0604020202020204" pitchFamily="2" charset="0"/>
              </a:rPr>
              <a:t>.</a:t>
            </a:r>
          </a:p>
          <a:p>
            <a:endParaRPr lang="en-US" sz="1200" dirty="0">
              <a:latin typeface="Montserrat" panose="020B0604020202020204" pitchFamily="2" charset="0"/>
            </a:endParaRPr>
          </a:p>
          <a:p>
            <a:r>
              <a:rPr lang="en-US" sz="1200" dirty="0"/>
              <a:t>Citation: BACB</a:t>
            </a:r>
          </a:p>
        </p:txBody>
      </p:sp>
      <p:pic>
        <p:nvPicPr>
          <p:cNvPr id="3" name="Picture 2" descr="A picture containing text, vector graphics&#10;&#10;Description automatically generated">
            <a:extLst>
              <a:ext uri="{FF2B5EF4-FFF2-40B4-BE49-F238E27FC236}">
                <a16:creationId xmlns:a16="http://schemas.microsoft.com/office/drawing/2014/main" id="{5855F3E3-A0C5-AC50-0EBD-44FDADFB3DE8}"/>
              </a:ext>
            </a:extLst>
          </p:cNvPr>
          <p:cNvPicPr>
            <a:picLocks noChangeAspect="1"/>
          </p:cNvPicPr>
          <p:nvPr/>
        </p:nvPicPr>
        <p:blipFill>
          <a:blip r:embed="rId3"/>
          <a:stretch>
            <a:fillRect/>
          </a:stretch>
        </p:blipFill>
        <p:spPr>
          <a:xfrm>
            <a:off x="0" y="-683012"/>
            <a:ext cx="5714286" cy="5714286"/>
          </a:xfrm>
          <a:prstGeom prst="rect">
            <a:avLst/>
          </a:prstGeom>
        </p:spPr>
      </p:pic>
    </p:spTree>
    <p:extLst>
      <p:ext uri="{BB962C8B-B14F-4D97-AF65-F5344CB8AC3E}">
        <p14:creationId xmlns:p14="http://schemas.microsoft.com/office/powerpoint/2010/main" val="408838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B13E9-20B7-37E4-DD10-FC7E5771A8A1}"/>
              </a:ext>
            </a:extLst>
          </p:cNvPr>
          <p:cNvSpPr>
            <a:spLocks noGrp="1"/>
          </p:cNvSpPr>
          <p:nvPr>
            <p:ph type="title"/>
          </p:nvPr>
        </p:nvSpPr>
        <p:spPr>
          <a:xfrm>
            <a:off x="838200" y="681037"/>
            <a:ext cx="10515600" cy="583800"/>
          </a:xfrm>
        </p:spPr>
        <p:txBody>
          <a:bodyPr anchor="ctr">
            <a:normAutofit/>
          </a:bodyPr>
          <a:lstStyle/>
          <a:p>
            <a:r>
              <a:rPr lang="en-US"/>
              <a:t>Teaching Types of ABA</a:t>
            </a:r>
          </a:p>
        </p:txBody>
      </p:sp>
      <p:graphicFrame>
        <p:nvGraphicFramePr>
          <p:cNvPr id="5" name="Content Placeholder 4">
            <a:extLst>
              <a:ext uri="{FF2B5EF4-FFF2-40B4-BE49-F238E27FC236}">
                <a16:creationId xmlns:a16="http://schemas.microsoft.com/office/drawing/2014/main" id="{97E47FE5-8771-EE88-9EAC-EAE3D477E047}"/>
              </a:ext>
            </a:extLst>
          </p:cNvPr>
          <p:cNvGraphicFramePr>
            <a:graphicFrameLocks noGrp="1"/>
          </p:cNvGraphicFramePr>
          <p:nvPr>
            <p:ph sz="quarter" idx="10"/>
            <p:extLst>
              <p:ext uri="{D42A27DB-BD31-4B8C-83A1-F6EECF244321}">
                <p14:modId xmlns:p14="http://schemas.microsoft.com/office/powerpoint/2010/main" val="2332020013"/>
              </p:ext>
            </p:extLst>
          </p:nvPr>
        </p:nvGraphicFramePr>
        <p:xfrm>
          <a:off x="838200" y="1265238"/>
          <a:ext cx="10525125" cy="491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30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FAFA18-ADA8-A97D-59D4-75BFBF62F535}"/>
              </a:ext>
            </a:extLst>
          </p:cNvPr>
          <p:cNvSpPr>
            <a:spLocks noGrp="1"/>
          </p:cNvSpPr>
          <p:nvPr>
            <p:ph type="title"/>
          </p:nvPr>
        </p:nvSpPr>
        <p:spPr/>
        <p:txBody>
          <a:bodyPr/>
          <a:lstStyle/>
          <a:p>
            <a:pPr algn="ctr"/>
            <a:r>
              <a:rPr lang="en-US" dirty="0">
                <a:solidFill>
                  <a:srgbClr val="7030A0"/>
                </a:solidFill>
              </a:rPr>
              <a:t>Keep It Together</a:t>
            </a:r>
          </a:p>
        </p:txBody>
      </p:sp>
      <p:sp>
        <p:nvSpPr>
          <p:cNvPr id="4" name="Content Placeholder 3">
            <a:extLst>
              <a:ext uri="{FF2B5EF4-FFF2-40B4-BE49-F238E27FC236}">
                <a16:creationId xmlns:a16="http://schemas.microsoft.com/office/drawing/2014/main" id="{E968A210-38BF-3944-ECA4-B13CF3A59EF6}"/>
              </a:ext>
            </a:extLst>
          </p:cNvPr>
          <p:cNvSpPr>
            <a:spLocks noGrp="1"/>
          </p:cNvSpPr>
          <p:nvPr>
            <p:ph sz="quarter" idx="12"/>
          </p:nvPr>
        </p:nvSpPr>
        <p:spPr/>
        <p:txBody>
          <a:bodyPr>
            <a:normAutofit fontScale="92500" lnSpcReduction="10000"/>
          </a:bodyPr>
          <a:lstStyle/>
          <a:p>
            <a:r>
              <a:rPr lang="en-US" dirty="0"/>
              <a:t>Get a binder!</a:t>
            </a:r>
          </a:p>
          <a:p>
            <a:pPr lvl="1"/>
            <a:r>
              <a:rPr lang="en-US" dirty="0"/>
              <a:t>Keep important documents in the binder with dividers </a:t>
            </a:r>
          </a:p>
          <a:p>
            <a:pPr lvl="2"/>
            <a:r>
              <a:rPr lang="en-US" dirty="0"/>
              <a:t>Medical</a:t>
            </a:r>
          </a:p>
          <a:p>
            <a:pPr lvl="2"/>
            <a:r>
              <a:rPr lang="en-US" dirty="0"/>
              <a:t>Therapies</a:t>
            </a:r>
          </a:p>
          <a:p>
            <a:pPr lvl="2"/>
            <a:r>
              <a:rPr lang="en-US" dirty="0"/>
              <a:t>IEP/IFSP/504</a:t>
            </a:r>
          </a:p>
          <a:p>
            <a:pPr lvl="2"/>
            <a:r>
              <a:rPr lang="en-US" dirty="0"/>
              <a:t>Psychological Evaluation</a:t>
            </a:r>
          </a:p>
          <a:p>
            <a:pPr lvl="2"/>
            <a:r>
              <a:rPr lang="en-US" dirty="0"/>
              <a:t>Prescriptions </a:t>
            </a:r>
          </a:p>
          <a:p>
            <a:pPr lvl="2"/>
            <a:r>
              <a:rPr lang="en-US" dirty="0"/>
              <a:t>Doctor’s Information</a:t>
            </a:r>
          </a:p>
          <a:p>
            <a:pPr lvl="2"/>
            <a:r>
              <a:rPr lang="en-US" dirty="0"/>
              <a:t>Contact Information </a:t>
            </a:r>
          </a:p>
          <a:p>
            <a:pPr lvl="2"/>
            <a:r>
              <a:rPr lang="en-US" dirty="0"/>
              <a:t>Insurance Card(s)</a:t>
            </a:r>
          </a:p>
        </p:txBody>
      </p:sp>
      <p:pic>
        <p:nvPicPr>
          <p:cNvPr id="8" name="Picture 7" descr="Diagram&#10;&#10;Description automatically generated with low confidence">
            <a:extLst>
              <a:ext uri="{FF2B5EF4-FFF2-40B4-BE49-F238E27FC236}">
                <a16:creationId xmlns:a16="http://schemas.microsoft.com/office/drawing/2014/main" id="{1C7585A8-AD02-2291-73C8-75711FBFE4BC}"/>
              </a:ext>
            </a:extLst>
          </p:cNvPr>
          <p:cNvPicPr>
            <a:picLocks noChangeAspect="1"/>
          </p:cNvPicPr>
          <p:nvPr/>
        </p:nvPicPr>
        <p:blipFill rotWithShape="1">
          <a:blip r:embed="rId3"/>
          <a:srcRect l="-1429" t="-1" r="1429" b="7864"/>
          <a:stretch/>
        </p:blipFill>
        <p:spPr>
          <a:xfrm>
            <a:off x="6746893" y="1515186"/>
            <a:ext cx="5172364" cy="5061106"/>
          </a:xfrm>
          <a:prstGeom prst="rect">
            <a:avLst/>
          </a:prstGeom>
        </p:spPr>
      </p:pic>
    </p:spTree>
    <p:extLst>
      <p:ext uri="{BB962C8B-B14F-4D97-AF65-F5344CB8AC3E}">
        <p14:creationId xmlns:p14="http://schemas.microsoft.com/office/powerpoint/2010/main" val="47323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DC74608-9031-F241-606C-886E6B9BDF84}"/>
              </a:ext>
            </a:extLst>
          </p:cNvPr>
          <p:cNvSpPr>
            <a:spLocks noGrp="1"/>
          </p:cNvSpPr>
          <p:nvPr>
            <p:ph type="title"/>
          </p:nvPr>
        </p:nvSpPr>
        <p:spPr>
          <a:xfrm>
            <a:off x="838200" y="681037"/>
            <a:ext cx="10515600" cy="583800"/>
          </a:xfrm>
        </p:spPr>
        <p:txBody>
          <a:bodyPr/>
          <a:lstStyle/>
          <a:p>
            <a:pPr algn="ctr"/>
            <a:r>
              <a:rPr lang="en-US" dirty="0"/>
              <a:t>Reader’s Digest</a:t>
            </a:r>
          </a:p>
        </p:txBody>
      </p:sp>
      <p:pic>
        <p:nvPicPr>
          <p:cNvPr id="8" name="Content Placeholder 7" descr="Text&#10;&#10;Description automatically generated">
            <a:extLst>
              <a:ext uri="{FF2B5EF4-FFF2-40B4-BE49-F238E27FC236}">
                <a16:creationId xmlns:a16="http://schemas.microsoft.com/office/drawing/2014/main" id="{F52C8EA6-9505-22E9-4832-C2A0D2E7C1FE}"/>
              </a:ext>
            </a:extLst>
          </p:cNvPr>
          <p:cNvPicPr>
            <a:picLocks noGrp="1" noChangeAspect="1"/>
          </p:cNvPicPr>
          <p:nvPr>
            <p:ph sz="quarter" idx="10"/>
          </p:nvPr>
        </p:nvPicPr>
        <p:blipFill>
          <a:blip r:embed="rId3"/>
          <a:stretch>
            <a:fillRect/>
          </a:stretch>
        </p:blipFill>
        <p:spPr>
          <a:xfrm>
            <a:off x="1366544" y="1614455"/>
            <a:ext cx="2582181" cy="3978708"/>
          </a:xfrm>
          <a:prstGeom prst="rect">
            <a:avLst/>
          </a:prstGeom>
          <a:ln>
            <a:noFill/>
          </a:ln>
          <a:effectLst>
            <a:softEdge rad="112500"/>
          </a:effectLst>
        </p:spPr>
      </p:pic>
      <p:pic>
        <p:nvPicPr>
          <p:cNvPr id="3" name="Picture 2" descr="Text&#10;&#10;Description automatically generated">
            <a:extLst>
              <a:ext uri="{FF2B5EF4-FFF2-40B4-BE49-F238E27FC236}">
                <a16:creationId xmlns:a16="http://schemas.microsoft.com/office/drawing/2014/main" id="{CF1EFFF2-D57D-0F09-5C76-84F5A7690606}"/>
              </a:ext>
            </a:extLst>
          </p:cNvPr>
          <p:cNvPicPr>
            <a:picLocks noChangeAspect="1"/>
          </p:cNvPicPr>
          <p:nvPr/>
        </p:nvPicPr>
        <p:blipFill>
          <a:blip r:embed="rId4"/>
          <a:stretch>
            <a:fillRect/>
          </a:stretch>
        </p:blipFill>
        <p:spPr>
          <a:xfrm>
            <a:off x="4964546" y="1614455"/>
            <a:ext cx="2704982" cy="4057473"/>
          </a:xfrm>
          <a:prstGeom prst="rect">
            <a:avLst/>
          </a:prstGeom>
          <a:ln>
            <a:noFill/>
          </a:ln>
          <a:effectLst>
            <a:softEdge rad="112500"/>
          </a:effectLst>
        </p:spPr>
      </p:pic>
      <p:pic>
        <p:nvPicPr>
          <p:cNvPr id="4" name="Picture 3" descr="Graphical user interface, website&#10;&#10;Description automatically generated">
            <a:extLst>
              <a:ext uri="{FF2B5EF4-FFF2-40B4-BE49-F238E27FC236}">
                <a16:creationId xmlns:a16="http://schemas.microsoft.com/office/drawing/2014/main" id="{7554BD26-0D0B-1E32-6CD3-D47D7F4677FB}"/>
              </a:ext>
            </a:extLst>
          </p:cNvPr>
          <p:cNvPicPr>
            <a:picLocks noChangeAspect="1"/>
          </p:cNvPicPr>
          <p:nvPr/>
        </p:nvPicPr>
        <p:blipFill>
          <a:blip r:embed="rId5"/>
          <a:stretch>
            <a:fillRect/>
          </a:stretch>
        </p:blipFill>
        <p:spPr>
          <a:xfrm>
            <a:off x="8286563" y="1614455"/>
            <a:ext cx="2796052" cy="4057473"/>
          </a:xfrm>
          <a:prstGeom prst="rect">
            <a:avLst/>
          </a:prstGeom>
          <a:ln>
            <a:noFill/>
          </a:ln>
          <a:effectLst>
            <a:softEdge rad="112500"/>
          </a:effectLst>
        </p:spPr>
      </p:pic>
    </p:spTree>
    <p:extLst>
      <p:ext uri="{BB962C8B-B14F-4D97-AF65-F5344CB8AC3E}">
        <p14:creationId xmlns:p14="http://schemas.microsoft.com/office/powerpoint/2010/main" val="282007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C72998-6609-6980-1261-F499BA48D669}"/>
              </a:ext>
            </a:extLst>
          </p:cNvPr>
          <p:cNvSpPr>
            <a:spLocks noGrp="1"/>
          </p:cNvSpPr>
          <p:nvPr>
            <p:ph type="title"/>
          </p:nvPr>
        </p:nvSpPr>
        <p:spPr/>
        <p:txBody>
          <a:bodyPr/>
          <a:lstStyle/>
          <a:p>
            <a:r>
              <a:rPr lang="en-US" dirty="0">
                <a:solidFill>
                  <a:schemeClr val="accent5">
                    <a:lumMod val="50000"/>
                    <a:lumOff val="50000"/>
                  </a:schemeClr>
                </a:solidFill>
              </a:rPr>
              <a:t>Citations and Resources</a:t>
            </a:r>
          </a:p>
        </p:txBody>
      </p:sp>
      <p:sp>
        <p:nvSpPr>
          <p:cNvPr id="5" name="Content Placeholder 4">
            <a:extLst>
              <a:ext uri="{FF2B5EF4-FFF2-40B4-BE49-F238E27FC236}">
                <a16:creationId xmlns:a16="http://schemas.microsoft.com/office/drawing/2014/main" id="{E1888986-225C-9554-2D1E-B3E2A124F73A}"/>
              </a:ext>
            </a:extLst>
          </p:cNvPr>
          <p:cNvSpPr>
            <a:spLocks noGrp="1"/>
          </p:cNvSpPr>
          <p:nvPr>
            <p:ph sz="quarter" idx="10"/>
          </p:nvPr>
        </p:nvSpPr>
        <p:spPr/>
        <p:txBody>
          <a:bodyPr>
            <a:normAutofit fontScale="92500" lnSpcReduction="10000"/>
          </a:bodyPr>
          <a:lstStyle/>
          <a:p>
            <a:r>
              <a:rPr lang="en-US" dirty="0"/>
              <a:t>Babies Can’t Wait</a:t>
            </a:r>
          </a:p>
          <a:p>
            <a:pPr lvl="1"/>
            <a:r>
              <a:rPr lang="en-US" dirty="0">
                <a:hlinkClick r:id="rId3"/>
              </a:rPr>
              <a:t>https://dph.georgia.gov/babies-cant-wait</a:t>
            </a:r>
            <a:endParaRPr lang="en-US" dirty="0"/>
          </a:p>
          <a:p>
            <a:r>
              <a:rPr lang="en-US" dirty="0"/>
              <a:t>IDEA – Individuals with Disabilities Act</a:t>
            </a:r>
          </a:p>
          <a:p>
            <a:pPr lvl="1"/>
            <a:r>
              <a:rPr lang="en-US" dirty="0">
                <a:hlinkClick r:id="rId4"/>
              </a:rPr>
              <a:t>https://sites.ed.gov/idea/</a:t>
            </a:r>
            <a:endParaRPr lang="en-US" dirty="0"/>
          </a:p>
          <a:p>
            <a:r>
              <a:rPr lang="en-US" dirty="0"/>
              <a:t>Charter Schools </a:t>
            </a:r>
          </a:p>
          <a:p>
            <a:pPr lvl="1"/>
            <a:r>
              <a:rPr lang="en-US" dirty="0">
                <a:hlinkClick r:id="rId5"/>
              </a:rPr>
              <a:t>https://www.sccpss.com/charter/Pages/default.aspx</a:t>
            </a:r>
            <a:endParaRPr lang="en-US" dirty="0"/>
          </a:p>
          <a:p>
            <a:r>
              <a:rPr lang="en-US" dirty="0"/>
              <a:t>Autism Speaks</a:t>
            </a:r>
          </a:p>
          <a:p>
            <a:pPr lvl="1"/>
            <a:r>
              <a:rPr lang="en-US" dirty="0">
                <a:hlinkClick r:id="rId6"/>
              </a:rPr>
              <a:t>https://www.autismspeaks.org/</a:t>
            </a:r>
            <a:endParaRPr lang="en-US" dirty="0"/>
          </a:p>
          <a:p>
            <a:r>
              <a:rPr lang="en-US" dirty="0"/>
              <a:t>Centers of Disease</a:t>
            </a:r>
          </a:p>
          <a:p>
            <a:pPr lvl="1"/>
            <a:r>
              <a:rPr lang="en-US" dirty="0">
                <a:hlinkClick r:id="rId7"/>
              </a:rPr>
              <a:t>https://www.cdc.gov/ncbddd/autism/index.html</a:t>
            </a: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390721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oy, doll, vector graphics, businesscard&#10;&#10;Description automatically generated">
            <a:extLst>
              <a:ext uri="{FF2B5EF4-FFF2-40B4-BE49-F238E27FC236}">
                <a16:creationId xmlns:a16="http://schemas.microsoft.com/office/drawing/2014/main" id="{192A1F3D-E312-7348-FA74-7FA532920EEA}"/>
              </a:ext>
            </a:extLst>
          </p:cNvPr>
          <p:cNvPicPr>
            <a:picLocks noGrp="1" noChangeAspect="1"/>
          </p:cNvPicPr>
          <p:nvPr>
            <p:ph idx="4294967295"/>
          </p:nvPr>
        </p:nvPicPr>
        <p:blipFill>
          <a:blip r:embed="rId3"/>
          <a:stretch>
            <a:fillRect/>
          </a:stretch>
        </p:blipFill>
        <p:spPr>
          <a:xfrm>
            <a:off x="226552" y="191749"/>
            <a:ext cx="4280793" cy="2853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a:xfrm>
            <a:off x="6989539" y="4400571"/>
            <a:ext cx="4559075" cy="583800"/>
          </a:xfrm>
        </p:spPr>
        <p:txBody>
          <a:bodyPr/>
          <a:lstStyle/>
          <a:p>
            <a:r>
              <a:rPr lang="en-US" dirty="0">
                <a:solidFill>
                  <a:srgbClr val="7030A0"/>
                </a:solidFill>
              </a:rPr>
              <a:t>Additional Questions?</a:t>
            </a:r>
            <a:endParaRPr lang="en-US" dirty="0">
              <a:solidFill>
                <a:srgbClr val="7030A0"/>
              </a:solidFill>
              <a:highlight>
                <a:srgbClr val="FFFF00"/>
              </a:highlight>
            </a:endParaRPr>
          </a:p>
        </p:txBody>
      </p:sp>
      <p:sp>
        <p:nvSpPr>
          <p:cNvPr id="12" name="Title 10">
            <a:extLst>
              <a:ext uri="{FF2B5EF4-FFF2-40B4-BE49-F238E27FC236}">
                <a16:creationId xmlns:a16="http://schemas.microsoft.com/office/drawing/2014/main" id="{B6103259-94CB-D225-0E5B-C4D91D6084DB}"/>
              </a:ext>
            </a:extLst>
          </p:cNvPr>
          <p:cNvSpPr txBox="1">
            <a:spLocks/>
          </p:cNvSpPr>
          <p:nvPr/>
        </p:nvSpPr>
        <p:spPr>
          <a:xfrm>
            <a:off x="7954740" y="2753711"/>
            <a:ext cx="4559075"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accent1"/>
                </a:solidFill>
                <a:latin typeface="Meiryo UI" panose="020B0604030504040204" pitchFamily="34" charset="-128"/>
                <a:ea typeface="Meiryo UI" panose="020B0604030504040204" pitchFamily="34" charset="-128"/>
                <a:cs typeface="+mj-cs"/>
              </a:defRPr>
            </a:lvl1pPr>
          </a:lstStyle>
          <a:p>
            <a:r>
              <a:rPr lang="en-US" dirty="0"/>
              <a:t>Thank you!</a:t>
            </a:r>
            <a:endParaRPr lang="en-US" dirty="0">
              <a:highlight>
                <a:srgbClr val="FFFF00"/>
              </a:highlight>
            </a:endParaRPr>
          </a:p>
        </p:txBody>
      </p:sp>
    </p:spTree>
    <p:extLst>
      <p:ext uri="{BB962C8B-B14F-4D97-AF65-F5344CB8AC3E}">
        <p14:creationId xmlns:p14="http://schemas.microsoft.com/office/powerpoint/2010/main" val="46263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928F-FFA1-78B7-7EF2-803B47D5DA43}"/>
              </a:ext>
            </a:extLst>
          </p:cNvPr>
          <p:cNvSpPr>
            <a:spLocks noGrp="1"/>
          </p:cNvSpPr>
          <p:nvPr>
            <p:ph type="title"/>
          </p:nvPr>
        </p:nvSpPr>
        <p:spPr/>
        <p:txBody>
          <a:bodyPr/>
          <a:lstStyle/>
          <a:p>
            <a:pPr algn="ctr"/>
            <a:r>
              <a:rPr lang="en-US" dirty="0">
                <a:solidFill>
                  <a:schemeClr val="accent5">
                    <a:lumMod val="50000"/>
                    <a:lumOff val="50000"/>
                  </a:schemeClr>
                </a:solidFill>
              </a:rPr>
              <a:t>A Little About You</a:t>
            </a:r>
          </a:p>
        </p:txBody>
      </p:sp>
      <p:sp>
        <p:nvSpPr>
          <p:cNvPr id="3" name="Content Placeholder 2">
            <a:extLst>
              <a:ext uri="{FF2B5EF4-FFF2-40B4-BE49-F238E27FC236}">
                <a16:creationId xmlns:a16="http://schemas.microsoft.com/office/drawing/2014/main" id="{A0616A95-28AE-DD47-5418-9BE92089E509}"/>
              </a:ext>
            </a:extLst>
          </p:cNvPr>
          <p:cNvSpPr>
            <a:spLocks noGrp="1"/>
          </p:cNvSpPr>
          <p:nvPr>
            <p:ph sz="quarter" idx="10"/>
          </p:nvPr>
        </p:nvSpPr>
        <p:spPr/>
        <p:txBody>
          <a:bodyPr>
            <a:normAutofit fontScale="92500" lnSpcReduction="10000"/>
          </a:bodyPr>
          <a:lstStyle/>
          <a:p>
            <a:pPr algn="ctr"/>
            <a:r>
              <a:rPr lang="en-US" sz="3200" dirty="0"/>
              <a:t>Anyone want to share your story?</a:t>
            </a:r>
          </a:p>
          <a:p>
            <a:endParaRPr lang="en-US" sz="3200" dirty="0"/>
          </a:p>
          <a:p>
            <a:endParaRPr lang="en-US" sz="3200" dirty="0"/>
          </a:p>
          <a:p>
            <a:endParaRPr lang="en-US" sz="3200" dirty="0"/>
          </a:p>
          <a:p>
            <a:endParaRPr lang="en-US" sz="3200" dirty="0"/>
          </a:p>
          <a:p>
            <a:pPr algn="ctr"/>
            <a:r>
              <a:rPr lang="en-US" sz="3200" dirty="0"/>
              <a:t>Where are you along your Autism Journey?</a:t>
            </a:r>
          </a:p>
        </p:txBody>
      </p:sp>
      <p:pic>
        <p:nvPicPr>
          <p:cNvPr id="5" name="Picture 4" descr="A picture containing person&#10;&#10;Description automatically generated">
            <a:extLst>
              <a:ext uri="{FF2B5EF4-FFF2-40B4-BE49-F238E27FC236}">
                <a16:creationId xmlns:a16="http://schemas.microsoft.com/office/drawing/2014/main" id="{20C7D8B8-D1A0-908E-0BC4-C6E7B53446F2}"/>
              </a:ext>
            </a:extLst>
          </p:cNvPr>
          <p:cNvPicPr>
            <a:picLocks noChangeAspect="1"/>
          </p:cNvPicPr>
          <p:nvPr/>
        </p:nvPicPr>
        <p:blipFill>
          <a:blip r:embed="rId3"/>
          <a:stretch>
            <a:fillRect/>
          </a:stretch>
        </p:blipFill>
        <p:spPr>
          <a:xfrm>
            <a:off x="3358628" y="2163763"/>
            <a:ext cx="5138827" cy="3428999"/>
          </a:xfrm>
          <a:prstGeom prst="rect">
            <a:avLst/>
          </a:prstGeom>
        </p:spPr>
      </p:pic>
    </p:spTree>
    <p:extLst>
      <p:ext uri="{BB962C8B-B14F-4D97-AF65-F5344CB8AC3E}">
        <p14:creationId xmlns:p14="http://schemas.microsoft.com/office/powerpoint/2010/main" val="198089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360A1163-2F4E-8A42-A7D1-C12E13D898B3}"/>
              </a:ext>
            </a:extLst>
          </p:cNvPr>
          <p:cNvSpPr>
            <a:spLocks noGrp="1"/>
          </p:cNvSpPr>
          <p:nvPr>
            <p:ph type="title"/>
          </p:nvPr>
        </p:nvSpPr>
        <p:spPr>
          <a:xfrm>
            <a:off x="838200" y="681037"/>
            <a:ext cx="10515600" cy="583800"/>
          </a:xfrm>
        </p:spPr>
        <p:txBody>
          <a:bodyPr anchor="ctr">
            <a:normAutofit/>
          </a:bodyPr>
          <a:lstStyle/>
          <a:p>
            <a:pPr algn="ctr"/>
            <a:r>
              <a:rPr lang="en-US" dirty="0">
                <a:solidFill>
                  <a:srgbClr val="7030A0"/>
                </a:solidFill>
              </a:rPr>
              <a:t>Myth Busters and FAQs</a:t>
            </a:r>
          </a:p>
        </p:txBody>
      </p:sp>
      <p:graphicFrame>
        <p:nvGraphicFramePr>
          <p:cNvPr id="43" name="Content Placeholder 17">
            <a:extLst>
              <a:ext uri="{FF2B5EF4-FFF2-40B4-BE49-F238E27FC236}">
                <a16:creationId xmlns:a16="http://schemas.microsoft.com/office/drawing/2014/main" id="{D1E868E0-552C-8983-D391-E59AF44ED5ED}"/>
              </a:ext>
            </a:extLst>
          </p:cNvPr>
          <p:cNvGraphicFramePr>
            <a:graphicFrameLocks noGrp="1"/>
          </p:cNvGraphicFramePr>
          <p:nvPr>
            <p:ph sz="quarter" idx="10"/>
            <p:extLst>
              <p:ext uri="{D42A27DB-BD31-4B8C-83A1-F6EECF244321}">
                <p14:modId xmlns:p14="http://schemas.microsoft.com/office/powerpoint/2010/main" val="344585619"/>
              </p:ext>
            </p:extLst>
          </p:nvPr>
        </p:nvGraphicFramePr>
        <p:xfrm>
          <a:off x="838200" y="1265238"/>
          <a:ext cx="10524344" cy="491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0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360A1163-2F4E-8A42-A7D1-C12E13D898B3}"/>
              </a:ext>
            </a:extLst>
          </p:cNvPr>
          <p:cNvSpPr>
            <a:spLocks noGrp="1"/>
          </p:cNvSpPr>
          <p:nvPr>
            <p:ph type="title"/>
          </p:nvPr>
        </p:nvSpPr>
        <p:spPr>
          <a:xfrm>
            <a:off x="838200" y="681037"/>
            <a:ext cx="10515600" cy="583800"/>
          </a:xfrm>
        </p:spPr>
        <p:txBody>
          <a:bodyPr anchor="ctr">
            <a:normAutofit/>
          </a:bodyPr>
          <a:lstStyle/>
          <a:p>
            <a:pPr algn="ctr"/>
            <a:r>
              <a:rPr lang="en-US" dirty="0"/>
              <a:t>Autism Lingo</a:t>
            </a:r>
          </a:p>
        </p:txBody>
      </p:sp>
      <p:pic>
        <p:nvPicPr>
          <p:cNvPr id="10" name="Picture Placeholder 9" descr="A picture containing diagram&#10;&#10;Description automatically generated">
            <a:extLst>
              <a:ext uri="{FF2B5EF4-FFF2-40B4-BE49-F238E27FC236}">
                <a16:creationId xmlns:a16="http://schemas.microsoft.com/office/drawing/2014/main" id="{B7F97174-482E-B766-2B1B-E90FB386648D}"/>
              </a:ext>
            </a:extLst>
          </p:cNvPr>
          <p:cNvPicPr>
            <a:picLocks noGrp="1" noChangeAspect="1"/>
          </p:cNvPicPr>
          <p:nvPr>
            <p:ph sz="quarter" idx="12"/>
          </p:nvPr>
        </p:nvPicPr>
        <p:blipFill rotWithShape="1">
          <a:blip r:embed="rId3"/>
          <a:srcRect r="2095" b="-3"/>
          <a:stretch/>
        </p:blipFill>
        <p:spPr>
          <a:xfrm>
            <a:off x="1244266" y="2390137"/>
            <a:ext cx="4086147" cy="3102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Content Placeholder 17">
            <a:extLst>
              <a:ext uri="{FF2B5EF4-FFF2-40B4-BE49-F238E27FC236}">
                <a16:creationId xmlns:a16="http://schemas.microsoft.com/office/drawing/2014/main" id="{F451EBE7-64A3-7E40-8C33-3C01E8EBABD2}"/>
              </a:ext>
            </a:extLst>
          </p:cNvPr>
          <p:cNvSpPr>
            <a:spLocks noGrp="1"/>
          </p:cNvSpPr>
          <p:nvPr>
            <p:ph sz="quarter" idx="13"/>
          </p:nvPr>
        </p:nvSpPr>
        <p:spPr>
          <a:xfrm>
            <a:off x="6861587" y="2050473"/>
            <a:ext cx="4086147" cy="3937577"/>
          </a:xfrm>
        </p:spPr>
        <p:txBody>
          <a:bodyPr>
            <a:normAutofit fontScale="92500"/>
          </a:bodyPr>
          <a:lstStyle/>
          <a:p>
            <a:pPr algn="ctr"/>
            <a:r>
              <a:rPr lang="en-US" sz="3600" dirty="0"/>
              <a:t>Questions First!</a:t>
            </a:r>
          </a:p>
          <a:p>
            <a:pPr algn="ctr"/>
            <a:r>
              <a:rPr lang="en-US" sz="3600" dirty="0"/>
              <a:t>Verbiage </a:t>
            </a:r>
          </a:p>
          <a:p>
            <a:pPr algn="ctr"/>
            <a:r>
              <a:rPr lang="en-US" sz="3600" dirty="0"/>
              <a:t>Definitions </a:t>
            </a:r>
          </a:p>
          <a:p>
            <a:pPr algn="ctr"/>
            <a:r>
              <a:rPr lang="en-US" sz="3600" dirty="0"/>
              <a:t>Acronyms </a:t>
            </a:r>
          </a:p>
          <a:p>
            <a:pPr marL="0" indent="0" algn="ctr">
              <a:buNone/>
            </a:pPr>
            <a:endParaRPr lang="en-US" dirty="0"/>
          </a:p>
          <a:p>
            <a:pPr algn="ctr"/>
            <a:endParaRPr lang="en-US" dirty="0"/>
          </a:p>
          <a:p>
            <a:pPr algn="ctr"/>
            <a:endParaRPr lang="en-US" dirty="0"/>
          </a:p>
        </p:txBody>
      </p:sp>
    </p:spTree>
    <p:extLst>
      <p:ext uri="{BB962C8B-B14F-4D97-AF65-F5344CB8AC3E}">
        <p14:creationId xmlns:p14="http://schemas.microsoft.com/office/powerpoint/2010/main" val="322470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C8D8AF-7B1B-65E2-2EDA-C43D7D349D73}"/>
              </a:ext>
            </a:extLst>
          </p:cNvPr>
          <p:cNvSpPr>
            <a:spLocks noGrp="1"/>
          </p:cNvSpPr>
          <p:nvPr>
            <p:ph type="title"/>
          </p:nvPr>
        </p:nvSpPr>
        <p:spPr/>
        <p:txBody>
          <a:bodyPr/>
          <a:lstStyle/>
          <a:p>
            <a:pPr algn="ctr"/>
            <a:r>
              <a:rPr lang="en-US" dirty="0">
                <a:solidFill>
                  <a:srgbClr val="7030A0"/>
                </a:solidFill>
              </a:rPr>
              <a:t>Special Education Acronyms</a:t>
            </a:r>
          </a:p>
        </p:txBody>
      </p:sp>
      <p:pic>
        <p:nvPicPr>
          <p:cNvPr id="10" name="Content Placeholder 9" descr="A picture containing text, document&#10;&#10;Description automatically generated">
            <a:extLst>
              <a:ext uri="{FF2B5EF4-FFF2-40B4-BE49-F238E27FC236}">
                <a16:creationId xmlns:a16="http://schemas.microsoft.com/office/drawing/2014/main" id="{B6DC6EB0-A43E-84EE-7168-FAFF749350D8}"/>
              </a:ext>
            </a:extLst>
          </p:cNvPr>
          <p:cNvPicPr>
            <a:picLocks noGrp="1" noChangeAspect="1"/>
          </p:cNvPicPr>
          <p:nvPr>
            <p:ph sz="quarter" idx="10"/>
          </p:nvPr>
        </p:nvPicPr>
        <p:blipFill>
          <a:blip r:embed="rId3"/>
          <a:stretch>
            <a:fillRect/>
          </a:stretch>
        </p:blipFill>
        <p:spPr>
          <a:xfrm>
            <a:off x="4205144" y="1265238"/>
            <a:ext cx="3791237" cy="4911725"/>
          </a:xfrm>
        </p:spPr>
      </p:pic>
      <p:sp>
        <p:nvSpPr>
          <p:cNvPr id="12" name="TextBox 11">
            <a:extLst>
              <a:ext uri="{FF2B5EF4-FFF2-40B4-BE49-F238E27FC236}">
                <a16:creationId xmlns:a16="http://schemas.microsoft.com/office/drawing/2014/main" id="{2DC13A0A-2E1F-6E3D-E9AD-41C33E0984BC}"/>
              </a:ext>
            </a:extLst>
          </p:cNvPr>
          <p:cNvSpPr txBox="1"/>
          <p:nvPr/>
        </p:nvSpPr>
        <p:spPr>
          <a:xfrm>
            <a:off x="8188326" y="6153318"/>
            <a:ext cx="3791237" cy="230832"/>
          </a:xfrm>
          <a:prstGeom prst="rect">
            <a:avLst/>
          </a:prstGeom>
          <a:noFill/>
        </p:spPr>
        <p:txBody>
          <a:bodyPr wrap="square">
            <a:spAutoFit/>
          </a:bodyPr>
          <a:lstStyle/>
          <a:p>
            <a:r>
              <a:rPr lang="en-US" sz="900" dirty="0"/>
              <a:t>https://autismearlylearning.com/special-education-acronyms/</a:t>
            </a:r>
          </a:p>
        </p:txBody>
      </p:sp>
    </p:spTree>
    <p:extLst>
      <p:ext uri="{BB962C8B-B14F-4D97-AF65-F5344CB8AC3E}">
        <p14:creationId xmlns:p14="http://schemas.microsoft.com/office/powerpoint/2010/main" val="221164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C8D8AF-7B1B-65E2-2EDA-C43D7D349D73}"/>
              </a:ext>
            </a:extLst>
          </p:cNvPr>
          <p:cNvSpPr>
            <a:spLocks noGrp="1"/>
          </p:cNvSpPr>
          <p:nvPr>
            <p:ph type="title"/>
          </p:nvPr>
        </p:nvSpPr>
        <p:spPr/>
        <p:txBody>
          <a:bodyPr/>
          <a:lstStyle/>
          <a:p>
            <a:pPr algn="ctr"/>
            <a:r>
              <a:rPr lang="en-US" dirty="0">
                <a:solidFill>
                  <a:schemeClr val="accent5">
                    <a:lumMod val="50000"/>
                    <a:lumOff val="50000"/>
                  </a:schemeClr>
                </a:solidFill>
              </a:rPr>
              <a:t>ABA Acronyms</a:t>
            </a:r>
          </a:p>
        </p:txBody>
      </p:sp>
      <p:sp>
        <p:nvSpPr>
          <p:cNvPr id="3" name="Content Placeholder 2">
            <a:extLst>
              <a:ext uri="{FF2B5EF4-FFF2-40B4-BE49-F238E27FC236}">
                <a16:creationId xmlns:a16="http://schemas.microsoft.com/office/drawing/2014/main" id="{667B1444-2F06-8A1C-E570-07637D148F49}"/>
              </a:ext>
            </a:extLst>
          </p:cNvPr>
          <p:cNvSpPr>
            <a:spLocks noGrp="1"/>
          </p:cNvSpPr>
          <p:nvPr>
            <p:ph sz="quarter" idx="10"/>
          </p:nvPr>
        </p:nvSpPr>
        <p:spPr/>
        <p:txBody>
          <a:bodyPr numCol="3">
            <a:normAutofit fontScale="47500" lnSpcReduction="20000"/>
          </a:bodyPr>
          <a:lstStyle/>
          <a:p>
            <a:r>
              <a:rPr lang="en-US" b="1" dirty="0"/>
              <a:t>AAC:</a:t>
            </a:r>
            <a:r>
              <a:rPr lang="en-US" dirty="0"/>
              <a:t> Assistive Augmentative Communication</a:t>
            </a:r>
          </a:p>
          <a:p>
            <a:r>
              <a:rPr lang="en-US" b="1" dirty="0"/>
              <a:t>ABA:</a:t>
            </a:r>
            <a:r>
              <a:rPr lang="en-US" dirty="0"/>
              <a:t> Applied Behavioral Analysis</a:t>
            </a:r>
          </a:p>
          <a:p>
            <a:r>
              <a:rPr lang="en-US" b="1" dirty="0"/>
              <a:t>ABC:</a:t>
            </a:r>
            <a:r>
              <a:rPr lang="en-US" dirty="0"/>
              <a:t> Autism Behavior Checklist</a:t>
            </a:r>
          </a:p>
          <a:p>
            <a:r>
              <a:rPr lang="en-US" b="1" dirty="0"/>
              <a:t>ABC: </a:t>
            </a:r>
            <a:r>
              <a:rPr lang="en-US" dirty="0"/>
              <a:t>Antecedent, Behavior, Consequence </a:t>
            </a:r>
            <a:endParaRPr lang="en-US" b="1" dirty="0"/>
          </a:p>
          <a:p>
            <a:r>
              <a:rPr lang="en-US" b="1" dirty="0"/>
              <a:t>ABI:</a:t>
            </a:r>
            <a:r>
              <a:rPr lang="en-US" dirty="0"/>
              <a:t> Adaptive Behavior Inventory</a:t>
            </a:r>
          </a:p>
          <a:p>
            <a:r>
              <a:rPr lang="en-US" b="1" dirty="0"/>
              <a:t>ABLLS:</a:t>
            </a:r>
            <a:r>
              <a:rPr lang="en-US" dirty="0"/>
              <a:t> Assessment of Basic Language and Learning Skills test</a:t>
            </a:r>
          </a:p>
          <a:p>
            <a:r>
              <a:rPr lang="en-US" b="1" dirty="0"/>
              <a:t>ADA:</a:t>
            </a:r>
            <a:r>
              <a:rPr lang="en-US" dirty="0"/>
              <a:t> Americans with Disabilities Act of 1990</a:t>
            </a:r>
          </a:p>
          <a:p>
            <a:r>
              <a:rPr lang="en-US" b="1" dirty="0"/>
              <a:t>ADD:</a:t>
            </a:r>
            <a:r>
              <a:rPr lang="en-US" dirty="0"/>
              <a:t> Attention Deficit Disorder</a:t>
            </a:r>
          </a:p>
          <a:p>
            <a:r>
              <a:rPr lang="en-US" b="1" dirty="0"/>
              <a:t>ADHD:</a:t>
            </a:r>
            <a:r>
              <a:rPr lang="en-US" dirty="0"/>
              <a:t> Attention Deficit Hyperactivity Disorder</a:t>
            </a:r>
          </a:p>
          <a:p>
            <a:r>
              <a:rPr lang="en-US" b="1" dirty="0"/>
              <a:t>ADOS:</a:t>
            </a:r>
            <a:r>
              <a:rPr lang="en-US" dirty="0"/>
              <a:t> Autism Diagnostic Observation Scale</a:t>
            </a:r>
          </a:p>
          <a:p>
            <a:r>
              <a:rPr lang="en-US" b="1" dirty="0"/>
              <a:t>ASD:</a:t>
            </a:r>
            <a:r>
              <a:rPr lang="en-US" dirty="0"/>
              <a:t> Autism Spectrum Disorder</a:t>
            </a:r>
          </a:p>
          <a:p>
            <a:r>
              <a:rPr lang="en-US" b="1" dirty="0"/>
              <a:t>BCBA:</a:t>
            </a:r>
            <a:r>
              <a:rPr lang="en-US" dirty="0"/>
              <a:t> Board Certified Behavior Analyst</a:t>
            </a:r>
            <a:endParaRPr lang="en-US" b="1" dirty="0"/>
          </a:p>
          <a:p>
            <a:r>
              <a:rPr lang="en-US" b="1" dirty="0"/>
              <a:t>CARS:</a:t>
            </a:r>
            <a:r>
              <a:rPr lang="en-US" dirty="0"/>
              <a:t> Childhood Autism Rating Scale</a:t>
            </a:r>
          </a:p>
          <a:p>
            <a:r>
              <a:rPr lang="en-US" b="1" dirty="0"/>
              <a:t>CNS:</a:t>
            </a:r>
            <a:r>
              <a:rPr lang="en-US" dirty="0"/>
              <a:t> Central Nervous System</a:t>
            </a:r>
          </a:p>
          <a:p>
            <a:r>
              <a:rPr lang="en-US" b="1" dirty="0"/>
              <a:t>DDD:</a:t>
            </a:r>
            <a:r>
              <a:rPr lang="en-US" dirty="0"/>
              <a:t> Division of Developmental Disabilities</a:t>
            </a:r>
          </a:p>
          <a:p>
            <a:r>
              <a:rPr lang="en-US" b="1" dirty="0"/>
              <a:t>DHHS:</a:t>
            </a:r>
            <a:r>
              <a:rPr lang="en-US" dirty="0"/>
              <a:t> Department of Health and Human Services</a:t>
            </a:r>
          </a:p>
          <a:p>
            <a:r>
              <a:rPr lang="en-US" b="1" dirty="0"/>
              <a:t>DOH:</a:t>
            </a:r>
            <a:r>
              <a:rPr lang="en-US" dirty="0"/>
              <a:t> Department of Health</a:t>
            </a:r>
          </a:p>
          <a:p>
            <a:r>
              <a:rPr lang="en-US" b="1" dirty="0"/>
              <a:t>DT: </a:t>
            </a:r>
            <a:r>
              <a:rPr lang="en-US" dirty="0"/>
              <a:t>Discrete Trial</a:t>
            </a:r>
            <a:endParaRPr lang="en-US" b="1" dirty="0"/>
          </a:p>
          <a:p>
            <a:r>
              <a:rPr lang="en-US" b="1" dirty="0"/>
              <a:t>EI:</a:t>
            </a:r>
            <a:r>
              <a:rPr lang="en-US" dirty="0"/>
              <a:t> Early Intervention</a:t>
            </a:r>
          </a:p>
          <a:p>
            <a:r>
              <a:rPr lang="en-US" b="1" dirty="0"/>
              <a:t>ESL:</a:t>
            </a:r>
            <a:r>
              <a:rPr lang="en-US" dirty="0"/>
              <a:t> English as a Second Language</a:t>
            </a:r>
          </a:p>
          <a:p>
            <a:r>
              <a:rPr lang="en-US" b="1" dirty="0"/>
              <a:t>FAPE:</a:t>
            </a:r>
            <a:r>
              <a:rPr lang="en-US" dirty="0"/>
              <a:t> Free Appropriate Public Education</a:t>
            </a:r>
          </a:p>
          <a:p>
            <a:r>
              <a:rPr lang="en-US" b="1" dirty="0"/>
              <a:t>FERPA:</a:t>
            </a:r>
            <a:r>
              <a:rPr lang="en-US" dirty="0"/>
              <a:t> Federal Educational Rights and Privacy Act</a:t>
            </a:r>
          </a:p>
          <a:p>
            <a:r>
              <a:rPr lang="en-US" b="1" dirty="0"/>
              <a:t>FSP:</a:t>
            </a:r>
            <a:r>
              <a:rPr lang="en-US" dirty="0"/>
              <a:t> Family Support Plan</a:t>
            </a:r>
          </a:p>
          <a:p>
            <a:r>
              <a:rPr lang="en-US" b="1" dirty="0"/>
              <a:t>FSS:</a:t>
            </a:r>
            <a:r>
              <a:rPr lang="en-US" dirty="0"/>
              <a:t> Family Support Services</a:t>
            </a:r>
          </a:p>
          <a:p>
            <a:r>
              <a:rPr lang="en-US" b="1" dirty="0"/>
              <a:t>GF:</a:t>
            </a:r>
            <a:r>
              <a:rPr lang="en-US" dirty="0"/>
              <a:t> Gluten Free</a:t>
            </a:r>
          </a:p>
          <a:p>
            <a:r>
              <a:rPr lang="en-US" b="1" dirty="0"/>
              <a:t>GSNS:</a:t>
            </a:r>
            <a:r>
              <a:rPr lang="en-US" dirty="0"/>
              <a:t> Georgia Special Needs Scholarship</a:t>
            </a:r>
            <a:endParaRPr lang="en-US" b="1" dirty="0"/>
          </a:p>
          <a:p>
            <a:r>
              <a:rPr lang="en-US" b="1" dirty="0"/>
              <a:t>IDEA:</a:t>
            </a:r>
            <a:r>
              <a:rPr lang="en-US" dirty="0"/>
              <a:t> Individuals with Disabilities Education Act</a:t>
            </a:r>
          </a:p>
          <a:p>
            <a:r>
              <a:rPr lang="en-US" b="1" dirty="0"/>
              <a:t>IEP:</a:t>
            </a:r>
            <a:r>
              <a:rPr lang="en-US" dirty="0"/>
              <a:t> Individualized Education Program</a:t>
            </a:r>
          </a:p>
          <a:p>
            <a:r>
              <a:rPr lang="en-US" b="1" dirty="0"/>
              <a:t>IFSP:</a:t>
            </a:r>
            <a:r>
              <a:rPr lang="en-US" dirty="0"/>
              <a:t> Individual Family Service Plan</a:t>
            </a:r>
          </a:p>
          <a:p>
            <a:r>
              <a:rPr lang="en-US" b="1" dirty="0"/>
              <a:t>IQ:</a:t>
            </a:r>
            <a:r>
              <a:rPr lang="en-US" dirty="0"/>
              <a:t> Intelligence Quotient</a:t>
            </a:r>
          </a:p>
          <a:p>
            <a:r>
              <a:rPr lang="en-US" b="1" dirty="0"/>
              <a:t>LRE:</a:t>
            </a:r>
            <a:r>
              <a:rPr lang="en-US" dirty="0"/>
              <a:t> Least Restrictive Environment</a:t>
            </a:r>
          </a:p>
          <a:p>
            <a:r>
              <a:rPr lang="en-US" b="1" dirty="0"/>
              <a:t>OCD:</a:t>
            </a:r>
            <a:r>
              <a:rPr lang="en-US" dirty="0"/>
              <a:t> Obsessive Compulsive Disorder</a:t>
            </a:r>
          </a:p>
          <a:p>
            <a:r>
              <a:rPr lang="en-US" b="1" dirty="0"/>
              <a:t>ODD:</a:t>
            </a:r>
            <a:r>
              <a:rPr lang="en-US" dirty="0"/>
              <a:t> Oppositional Defiant Disorder</a:t>
            </a:r>
          </a:p>
          <a:p>
            <a:r>
              <a:rPr lang="en-US" b="1" dirty="0"/>
              <a:t>OT:</a:t>
            </a:r>
            <a:r>
              <a:rPr lang="en-US" dirty="0"/>
              <a:t> Occupational Therapy</a:t>
            </a:r>
          </a:p>
          <a:p>
            <a:r>
              <a:rPr lang="en-US" b="1" dirty="0"/>
              <a:t>PDDNOS:</a:t>
            </a:r>
            <a:r>
              <a:rPr lang="en-US" dirty="0"/>
              <a:t> Pervasive Developmental Disorder, Not Otherwise Specified</a:t>
            </a:r>
          </a:p>
          <a:p>
            <a:r>
              <a:rPr lang="en-US" b="1" dirty="0"/>
              <a:t>PECS:</a:t>
            </a:r>
            <a:r>
              <a:rPr lang="en-US" dirty="0"/>
              <a:t> Picture Exchange Communication System</a:t>
            </a:r>
          </a:p>
          <a:p>
            <a:r>
              <a:rPr lang="en-US" b="1" dirty="0"/>
              <a:t>POA:</a:t>
            </a:r>
            <a:r>
              <a:rPr lang="en-US" dirty="0"/>
              <a:t> Power of Attorney</a:t>
            </a:r>
          </a:p>
          <a:p>
            <a:r>
              <a:rPr lang="en-US" b="1" dirty="0"/>
              <a:t>PT:</a:t>
            </a:r>
            <a:r>
              <a:rPr lang="en-US" dirty="0"/>
              <a:t> Physical Therapy</a:t>
            </a:r>
          </a:p>
          <a:p>
            <a:r>
              <a:rPr lang="en-US" b="1" dirty="0"/>
              <a:t>RBT:</a:t>
            </a:r>
            <a:r>
              <a:rPr lang="en-US" dirty="0"/>
              <a:t> Registered Behavior Technician</a:t>
            </a:r>
            <a:endParaRPr lang="en-US" b="1" dirty="0"/>
          </a:p>
          <a:p>
            <a:r>
              <a:rPr lang="en-US" b="1" dirty="0"/>
              <a:t>SSA:</a:t>
            </a:r>
            <a:r>
              <a:rPr lang="en-US" dirty="0"/>
              <a:t> Social Security Administration</a:t>
            </a:r>
          </a:p>
          <a:p>
            <a:r>
              <a:rPr lang="en-US" b="1" dirty="0"/>
              <a:t>SSDI:</a:t>
            </a:r>
            <a:r>
              <a:rPr lang="en-US" dirty="0"/>
              <a:t> Social Security Disability Income</a:t>
            </a:r>
          </a:p>
          <a:p>
            <a:r>
              <a:rPr lang="en-US" b="1" dirty="0"/>
              <a:t>SSI:</a:t>
            </a:r>
            <a:r>
              <a:rPr lang="en-US" dirty="0"/>
              <a:t> Supplemental Security Income</a:t>
            </a:r>
          </a:p>
          <a:p>
            <a:endParaRPr lang="en-US" dirty="0"/>
          </a:p>
        </p:txBody>
      </p:sp>
      <p:sp>
        <p:nvSpPr>
          <p:cNvPr id="5" name="TextBox 4">
            <a:extLst>
              <a:ext uri="{FF2B5EF4-FFF2-40B4-BE49-F238E27FC236}">
                <a16:creationId xmlns:a16="http://schemas.microsoft.com/office/drawing/2014/main" id="{E9982542-3C41-8B7D-F122-50646DF5AAE6}"/>
              </a:ext>
            </a:extLst>
          </p:cNvPr>
          <p:cNvSpPr txBox="1"/>
          <p:nvPr/>
        </p:nvSpPr>
        <p:spPr>
          <a:xfrm>
            <a:off x="9008535" y="6114077"/>
            <a:ext cx="2971800" cy="230832"/>
          </a:xfrm>
          <a:prstGeom prst="rect">
            <a:avLst/>
          </a:prstGeom>
          <a:noFill/>
        </p:spPr>
        <p:txBody>
          <a:bodyPr wrap="square">
            <a:spAutoFit/>
          </a:bodyPr>
          <a:lstStyle/>
          <a:p>
            <a:r>
              <a:rPr lang="en-US" sz="900" dirty="0"/>
              <a:t>https://www.as-az.org/common-abbreviations/</a:t>
            </a:r>
          </a:p>
        </p:txBody>
      </p:sp>
    </p:spTree>
    <p:extLst>
      <p:ext uri="{BB962C8B-B14F-4D97-AF65-F5344CB8AC3E}">
        <p14:creationId xmlns:p14="http://schemas.microsoft.com/office/powerpoint/2010/main" val="366428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8200" y="1264837"/>
            <a:ext cx="10524344" cy="4912126"/>
          </a:xfrm>
        </p:spPr>
        <p:txBody>
          <a:bodyPr/>
          <a:lstStyle/>
          <a:p>
            <a:r>
              <a:rPr lang="en-US" sz="1800" dirty="0"/>
              <a:t>5 Stages of Acceptance (sometimes referred to as “Grief”) </a:t>
            </a:r>
          </a:p>
          <a:p>
            <a:pPr lvl="1"/>
            <a:r>
              <a:rPr lang="en-US" sz="1800" dirty="0"/>
              <a:t>Denial</a:t>
            </a:r>
          </a:p>
          <a:p>
            <a:pPr lvl="1"/>
            <a:r>
              <a:rPr lang="en-US" sz="1800" dirty="0"/>
              <a:t>Anger</a:t>
            </a:r>
          </a:p>
          <a:p>
            <a:pPr lvl="1"/>
            <a:r>
              <a:rPr lang="en-US" sz="1800" dirty="0"/>
              <a:t>Bargaining </a:t>
            </a:r>
          </a:p>
          <a:p>
            <a:pPr lvl="1"/>
            <a:r>
              <a:rPr lang="en-US" sz="1800" dirty="0"/>
              <a:t>Depression</a:t>
            </a:r>
          </a:p>
          <a:p>
            <a:pPr lvl="1"/>
            <a:r>
              <a:rPr lang="en-US" sz="1800" dirty="0"/>
              <a:t>Acceptance </a:t>
            </a:r>
          </a:p>
          <a:p>
            <a:r>
              <a:rPr lang="en-US" sz="1800" dirty="0"/>
              <a:t>Not necessarily linear – that is okay!</a:t>
            </a:r>
          </a:p>
          <a:p>
            <a:pPr marL="0" indent="0">
              <a:buNone/>
            </a:pPr>
            <a:endParaRPr lang="en-US" dirty="0"/>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r>
              <a:rPr lang="en-US" dirty="0"/>
              <a:t>Cycle of Acceptance</a:t>
            </a:r>
          </a:p>
        </p:txBody>
      </p:sp>
      <p:pic>
        <p:nvPicPr>
          <p:cNvPr id="3" name="Picture 2" descr="A picture containing toy&#10;&#10;Description automatically generated">
            <a:extLst>
              <a:ext uri="{FF2B5EF4-FFF2-40B4-BE49-F238E27FC236}">
                <a16:creationId xmlns:a16="http://schemas.microsoft.com/office/drawing/2014/main" id="{95BCC18D-CF45-9F74-57D9-8691BA75475B}"/>
              </a:ext>
            </a:extLst>
          </p:cNvPr>
          <p:cNvPicPr>
            <a:picLocks noChangeAspect="1"/>
          </p:cNvPicPr>
          <p:nvPr/>
        </p:nvPicPr>
        <p:blipFill>
          <a:blip r:embed="rId3"/>
          <a:stretch>
            <a:fillRect/>
          </a:stretch>
        </p:blipFill>
        <p:spPr>
          <a:xfrm>
            <a:off x="6391748" y="2176477"/>
            <a:ext cx="4633270" cy="308884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C2F7D87-C16B-C199-D8F3-5D4D0498A029}"/>
              </a:ext>
            </a:extLst>
          </p:cNvPr>
          <p:cNvSpPr txBox="1"/>
          <p:nvPr/>
        </p:nvSpPr>
        <p:spPr>
          <a:xfrm>
            <a:off x="6753200" y="6176963"/>
            <a:ext cx="8543636" cy="184666"/>
          </a:xfrm>
          <a:prstGeom prst="rect">
            <a:avLst/>
          </a:prstGeom>
          <a:noFill/>
        </p:spPr>
        <p:txBody>
          <a:bodyPr wrap="square">
            <a:spAutoFit/>
          </a:bodyPr>
          <a:lstStyle/>
          <a:p>
            <a:r>
              <a:rPr lang="en-US" sz="600" dirty="0"/>
              <a:t>https://www.acesaba.com/aba/stages-of-acceptance/?utm_source=rss&amp;utm_medium=rss&amp;utm_campaign=stages-of-acceptance</a:t>
            </a:r>
          </a:p>
        </p:txBody>
      </p:sp>
    </p:spTree>
    <p:extLst>
      <p:ext uri="{BB962C8B-B14F-4D97-AF65-F5344CB8AC3E}">
        <p14:creationId xmlns:p14="http://schemas.microsoft.com/office/powerpoint/2010/main" val="154895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6B659873-E070-25B8-967A-252A2B1EDB53}"/>
              </a:ext>
            </a:extLst>
          </p:cNvPr>
          <p:cNvPicPr>
            <a:picLocks noGrp="1" noChangeAspect="1"/>
          </p:cNvPicPr>
          <p:nvPr>
            <p:ph type="pic" sz="quarter" idx="14"/>
          </p:nvPr>
        </p:nvPicPr>
        <p:blipFill>
          <a:blip r:embed="rId3"/>
          <a:stretch/>
        </p:blipFill>
        <p:spPr>
          <a:xfrm>
            <a:off x="3160713" y="481013"/>
            <a:ext cx="5875337" cy="5875337"/>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A378FAFD-1C2C-E0EE-788E-DAA3F4D7046B}"/>
              </a:ext>
            </a:extLst>
          </p:cNvPr>
          <p:cNvSpPr txBox="1"/>
          <p:nvPr/>
        </p:nvSpPr>
        <p:spPr>
          <a:xfrm>
            <a:off x="6825673" y="6488668"/>
            <a:ext cx="6096000" cy="369332"/>
          </a:xfrm>
          <a:prstGeom prst="rect">
            <a:avLst/>
          </a:prstGeom>
          <a:noFill/>
        </p:spPr>
        <p:txBody>
          <a:bodyPr wrap="square">
            <a:spAutoFit/>
          </a:bodyPr>
          <a:lstStyle/>
          <a:p>
            <a:r>
              <a:rPr lang="en-US" sz="600" dirty="0"/>
              <a:t>https://scontent-mia3-1.xx.fbcdn.net/v/t1.6435-9/122327579_1282097755477019_5662525450037724161_n.png?_nc_cat=108&amp;ccb=1-7&amp;_nc_sid=730e14&amp;_nc_ohc=3mq6NT25URMAX9lzGVI&amp;_nc_ht=scontent-mia3-1.xx&amp;oh=00_AfBD48NwSjpc932LpbWauZknJnkL4fPJR_Xs4fBd_P0WAQ&amp;oe=64668972</a:t>
            </a:r>
          </a:p>
        </p:txBody>
      </p:sp>
    </p:spTree>
    <p:extLst>
      <p:ext uri="{BB962C8B-B14F-4D97-AF65-F5344CB8AC3E}">
        <p14:creationId xmlns:p14="http://schemas.microsoft.com/office/powerpoint/2010/main" val="2049597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reative Gradient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ED9C639-84DE-47D6-9311-DE22D096325C}" vid="{8897FD28-C2C5-4A9F-A28F-BC63F57A39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Cherry blossom petals presentation</Template>
  <TotalTime>895</TotalTime>
  <Words>1870</Words>
  <Application>Microsoft Office PowerPoint</Application>
  <PresentationFormat>Widescreen</PresentationFormat>
  <Paragraphs>279</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Meiryo UI</vt:lpstr>
      <vt:lpstr>Arial</vt:lpstr>
      <vt:lpstr>Calibri</vt:lpstr>
      <vt:lpstr>Cavolini</vt:lpstr>
      <vt:lpstr>Dreaming Outloud Script Pro</vt:lpstr>
      <vt:lpstr>Montserrat</vt:lpstr>
      <vt:lpstr>Source Sans Pro</vt:lpstr>
      <vt:lpstr>Creative Gradient </vt:lpstr>
      <vt:lpstr>My Child has Autism, Now What?</vt:lpstr>
      <vt:lpstr>About Us </vt:lpstr>
      <vt:lpstr>A Little About You</vt:lpstr>
      <vt:lpstr>Myth Busters and FAQs</vt:lpstr>
      <vt:lpstr>Autism Lingo</vt:lpstr>
      <vt:lpstr>Special Education Acronyms</vt:lpstr>
      <vt:lpstr>ABA Acronyms</vt:lpstr>
      <vt:lpstr>Cycle of Acceptance</vt:lpstr>
      <vt:lpstr>PowerPoint Presentation</vt:lpstr>
      <vt:lpstr>Example of Diagnosis Time-Line</vt:lpstr>
      <vt:lpstr>What is Autism?</vt:lpstr>
      <vt:lpstr>Data and Statistics on Autism Spectrum Disorder</vt:lpstr>
      <vt:lpstr>Social Communication and Interaction Deficits</vt:lpstr>
      <vt:lpstr>Restricted and Repetitive Behaviors</vt:lpstr>
      <vt:lpstr>Levels of Support </vt:lpstr>
      <vt:lpstr>Qualification for Services</vt:lpstr>
      <vt:lpstr>Insurance </vt:lpstr>
      <vt:lpstr>Early Intervention</vt:lpstr>
      <vt:lpstr>School Options</vt:lpstr>
      <vt:lpstr>Therapy Options</vt:lpstr>
      <vt:lpstr>What is Applied Behavior Analysis (ABA)?</vt:lpstr>
      <vt:lpstr>Teaching Types of ABA</vt:lpstr>
      <vt:lpstr>Keep It Together</vt:lpstr>
      <vt:lpstr>Reader’s Digest</vt:lpstr>
      <vt:lpstr>Citations and Resources</vt:lpstr>
      <vt:lpstr>Additional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Child has Autism, Now What?</dc:title>
  <dc:creator>Ciarra Torres</dc:creator>
  <cp:lastModifiedBy>Bob White</cp:lastModifiedBy>
  <cp:revision>32</cp:revision>
  <cp:lastPrinted>2023-04-19T16:41:32Z</cp:lastPrinted>
  <dcterms:created xsi:type="dcterms:W3CDTF">2023-04-05T18:49:52Z</dcterms:created>
  <dcterms:modified xsi:type="dcterms:W3CDTF">2023-04-27T13:36:46Z</dcterms:modified>
</cp:coreProperties>
</file>